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1"/>
  </p:notesMasterIdLst>
  <p:handoutMasterIdLst>
    <p:handoutMasterId r:id="rId52"/>
  </p:handoutMasterIdLst>
  <p:sldIdLst>
    <p:sldId id="257" r:id="rId2"/>
    <p:sldId id="259" r:id="rId3"/>
    <p:sldId id="260" r:id="rId4"/>
    <p:sldId id="261" r:id="rId5"/>
    <p:sldId id="263" r:id="rId6"/>
    <p:sldId id="301" r:id="rId7"/>
    <p:sldId id="262" r:id="rId8"/>
    <p:sldId id="264" r:id="rId9"/>
    <p:sldId id="265" r:id="rId10"/>
    <p:sldId id="266" r:id="rId11"/>
    <p:sldId id="306" r:id="rId12"/>
    <p:sldId id="305" r:id="rId13"/>
    <p:sldId id="304" r:id="rId14"/>
    <p:sldId id="302" r:id="rId15"/>
    <p:sldId id="303"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96" r:id="rId34"/>
    <p:sldId id="297" r:id="rId35"/>
    <p:sldId id="298" r:id="rId36"/>
    <p:sldId id="284" r:id="rId37"/>
    <p:sldId id="285" r:id="rId38"/>
    <p:sldId id="286" r:id="rId39"/>
    <p:sldId id="287" r:id="rId40"/>
    <p:sldId id="288" r:id="rId41"/>
    <p:sldId id="289" r:id="rId42"/>
    <p:sldId id="290" r:id="rId43"/>
    <p:sldId id="291" r:id="rId44"/>
    <p:sldId id="292" r:id="rId45"/>
    <p:sldId id="293" r:id="rId46"/>
    <p:sldId id="294" r:id="rId47"/>
    <p:sldId id="299" r:id="rId48"/>
    <p:sldId id="300" r:id="rId49"/>
    <p:sldId id="295" r:id="rId50"/>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10" d="100"/>
          <a:sy n="110" d="100"/>
        </p:scale>
        <p:origin x="76" y="96"/>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28.svg"/></Relationships>
</file>

<file path=ppt/diagrams/_rels/data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2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CC8BD-DABB-46EB-A6B6-8853906EC5EE}" type="doc">
      <dgm:prSet loTypeId="urn:microsoft.com/office/officeart/2005/8/layout/vList2" loCatId="list" qsTypeId="urn:microsoft.com/office/officeart/2005/8/quickstyle/simple4" qsCatId="simple" csTypeId="urn:microsoft.com/office/officeart/2005/8/colors/accent2_2" csCatId="accent2"/>
      <dgm:spPr/>
      <dgm:t>
        <a:bodyPr/>
        <a:lstStyle/>
        <a:p>
          <a:endParaRPr lang="en-US"/>
        </a:p>
      </dgm:t>
    </dgm:pt>
    <dgm:pt modelId="{3A629694-8F2A-4275-980C-DA02F38CAE35}">
      <dgm:prSet/>
      <dgm:spPr/>
      <dgm:t>
        <a:bodyPr/>
        <a:lstStyle/>
        <a:p>
          <a:r>
            <a:rPr lang="ko-KR"/>
            <a:t>의무론적 윤리설</a:t>
          </a:r>
          <a:r>
            <a:rPr lang="en-US">
              <a:sym typeface="Wingdings" panose="05000000000000000000" pitchFamily="2" charset="2"/>
            </a:rPr>
            <a:t></a:t>
          </a:r>
          <a:r>
            <a:rPr lang="ko-KR"/>
            <a:t>행위자체의 옳음</a:t>
          </a:r>
          <a:r>
            <a:rPr lang="en-US">
              <a:sym typeface="Wingdings" panose="05000000000000000000" pitchFamily="2" charset="2"/>
            </a:rPr>
            <a:t></a:t>
          </a:r>
          <a:r>
            <a:rPr lang="ko-KR"/>
            <a:t>도덕적</a:t>
          </a:r>
          <a:endParaRPr lang="en-US"/>
        </a:p>
      </dgm:t>
    </dgm:pt>
    <dgm:pt modelId="{D5FCE002-9262-439C-AC50-600F418735F3}" type="parTrans" cxnId="{541B791D-81F9-408A-82B8-F79EFA4C76AB}">
      <dgm:prSet/>
      <dgm:spPr/>
      <dgm:t>
        <a:bodyPr/>
        <a:lstStyle/>
        <a:p>
          <a:endParaRPr lang="en-US"/>
        </a:p>
      </dgm:t>
    </dgm:pt>
    <dgm:pt modelId="{5303E991-3361-40E3-B426-D1631BBA4F88}" type="sibTrans" cxnId="{541B791D-81F9-408A-82B8-F79EFA4C76AB}">
      <dgm:prSet/>
      <dgm:spPr/>
      <dgm:t>
        <a:bodyPr/>
        <a:lstStyle/>
        <a:p>
          <a:endParaRPr lang="en-US"/>
        </a:p>
      </dgm:t>
    </dgm:pt>
    <dgm:pt modelId="{A0F35C7A-F840-4556-949D-9FD111DAD06E}">
      <dgm:prSet/>
      <dgm:spPr/>
      <dgm:t>
        <a:bodyPr/>
        <a:lstStyle/>
        <a:p>
          <a:r>
            <a:rPr lang="ko-KR"/>
            <a:t>우리의 삶에서 자연스러운 행위는 무엇이 있을까</a:t>
          </a:r>
          <a:r>
            <a:rPr lang="en-US"/>
            <a:t>?</a:t>
          </a:r>
        </a:p>
      </dgm:t>
    </dgm:pt>
    <dgm:pt modelId="{9CAC22DE-2A0C-4286-B9AD-D4191448CD5A}" type="parTrans" cxnId="{60FFF641-57A1-4B5C-BC4B-5879EECA9DDD}">
      <dgm:prSet/>
      <dgm:spPr/>
      <dgm:t>
        <a:bodyPr/>
        <a:lstStyle/>
        <a:p>
          <a:endParaRPr lang="en-US"/>
        </a:p>
      </dgm:t>
    </dgm:pt>
    <dgm:pt modelId="{EDA5E11F-E306-4C99-9D82-7EFF7411CE1B}" type="sibTrans" cxnId="{60FFF641-57A1-4B5C-BC4B-5879EECA9DDD}">
      <dgm:prSet/>
      <dgm:spPr/>
      <dgm:t>
        <a:bodyPr/>
        <a:lstStyle/>
        <a:p>
          <a:endParaRPr lang="en-US"/>
        </a:p>
      </dgm:t>
    </dgm:pt>
    <dgm:pt modelId="{F2F697A4-8947-4FBF-A69A-225348F1FB03}">
      <dgm:prSet/>
      <dgm:spPr/>
      <dgm:t>
        <a:bodyPr/>
        <a:lstStyle/>
        <a:p>
          <a:r>
            <a:rPr lang="ko-KR"/>
            <a:t>동물과 인간이 다른 점은</a:t>
          </a:r>
          <a:r>
            <a:rPr lang="en-US"/>
            <a:t>?</a:t>
          </a:r>
        </a:p>
      </dgm:t>
    </dgm:pt>
    <dgm:pt modelId="{5FEAA31C-0A42-41D6-8CA7-068CD8516327}" type="parTrans" cxnId="{85A42B26-57F3-4DA0-8383-4CDB889933E9}">
      <dgm:prSet/>
      <dgm:spPr/>
      <dgm:t>
        <a:bodyPr/>
        <a:lstStyle/>
        <a:p>
          <a:endParaRPr lang="en-US"/>
        </a:p>
      </dgm:t>
    </dgm:pt>
    <dgm:pt modelId="{B9E17719-B068-4D84-953E-3A85B1DC00D1}" type="sibTrans" cxnId="{85A42B26-57F3-4DA0-8383-4CDB889933E9}">
      <dgm:prSet/>
      <dgm:spPr/>
      <dgm:t>
        <a:bodyPr/>
        <a:lstStyle/>
        <a:p>
          <a:endParaRPr lang="en-US"/>
        </a:p>
      </dgm:t>
    </dgm:pt>
    <dgm:pt modelId="{04E6E754-6998-4A9C-824F-74733D8A699F}">
      <dgm:prSet/>
      <dgm:spPr/>
      <dgm:t>
        <a:bodyPr/>
        <a:lstStyle/>
        <a:p>
          <a:r>
            <a:rPr lang="ko-KR"/>
            <a:t>동물은 본능에 의한 행동</a:t>
          </a:r>
          <a:r>
            <a:rPr lang="en-US"/>
            <a:t>vs. </a:t>
          </a:r>
          <a:r>
            <a:rPr lang="ko-KR"/>
            <a:t>인간은 이성에 의한 행동</a:t>
          </a:r>
          <a:endParaRPr lang="en-US"/>
        </a:p>
      </dgm:t>
    </dgm:pt>
    <dgm:pt modelId="{20D1FD3A-1549-4B68-94EC-08334C75A6A6}" type="parTrans" cxnId="{802651B7-2F88-4518-B85B-F446D3581DB4}">
      <dgm:prSet/>
      <dgm:spPr/>
      <dgm:t>
        <a:bodyPr/>
        <a:lstStyle/>
        <a:p>
          <a:endParaRPr lang="en-US"/>
        </a:p>
      </dgm:t>
    </dgm:pt>
    <dgm:pt modelId="{F8E168F5-7967-494E-81B6-0CCFC821CE07}" type="sibTrans" cxnId="{802651B7-2F88-4518-B85B-F446D3581DB4}">
      <dgm:prSet/>
      <dgm:spPr/>
      <dgm:t>
        <a:bodyPr/>
        <a:lstStyle/>
        <a:p>
          <a:endParaRPr lang="en-US"/>
        </a:p>
      </dgm:t>
    </dgm:pt>
    <dgm:pt modelId="{27B53EBA-96C2-48DB-A5E2-6F4F8071FAA7}">
      <dgm:prSet/>
      <dgm:spPr/>
      <dgm:t>
        <a:bodyPr/>
        <a:lstStyle/>
        <a:p>
          <a:r>
            <a:rPr lang="ko-KR"/>
            <a:t>그렇다면 동물은 본능에 의한 행동이 자연스럽고 인간은 이성에 의한 행동이 자연스럽다</a:t>
          </a:r>
          <a:r>
            <a:rPr lang="en-US"/>
            <a:t>!!!</a:t>
          </a:r>
        </a:p>
      </dgm:t>
    </dgm:pt>
    <dgm:pt modelId="{ED3139A7-73CC-41F0-B34C-ED451CE57429}" type="parTrans" cxnId="{68FE6254-49ED-479F-BEFC-8BFB1F95F217}">
      <dgm:prSet/>
      <dgm:spPr/>
      <dgm:t>
        <a:bodyPr/>
        <a:lstStyle/>
        <a:p>
          <a:endParaRPr lang="en-US"/>
        </a:p>
      </dgm:t>
    </dgm:pt>
    <dgm:pt modelId="{CE12D662-4B21-49D4-8209-78BBD106874E}" type="sibTrans" cxnId="{68FE6254-49ED-479F-BEFC-8BFB1F95F217}">
      <dgm:prSet/>
      <dgm:spPr/>
      <dgm:t>
        <a:bodyPr/>
        <a:lstStyle/>
        <a:p>
          <a:endParaRPr lang="en-US"/>
        </a:p>
      </dgm:t>
    </dgm:pt>
    <dgm:pt modelId="{94B27935-80B2-43A9-B94C-1675E3A251D8}" type="pres">
      <dgm:prSet presAssocID="{356CC8BD-DABB-46EB-A6B6-8853906EC5EE}" presName="linear" presStyleCnt="0">
        <dgm:presLayoutVars>
          <dgm:animLvl val="lvl"/>
          <dgm:resizeHandles val="exact"/>
        </dgm:presLayoutVars>
      </dgm:prSet>
      <dgm:spPr/>
    </dgm:pt>
    <dgm:pt modelId="{07720822-9721-4305-A35C-1A6AE244AA2D}" type="pres">
      <dgm:prSet presAssocID="{3A629694-8F2A-4275-980C-DA02F38CAE35}" presName="parentText" presStyleLbl="node1" presStyleIdx="0" presStyleCnt="5">
        <dgm:presLayoutVars>
          <dgm:chMax val="0"/>
          <dgm:bulletEnabled val="1"/>
        </dgm:presLayoutVars>
      </dgm:prSet>
      <dgm:spPr/>
    </dgm:pt>
    <dgm:pt modelId="{35664A6D-A432-4A71-9FC5-53187840FDB9}" type="pres">
      <dgm:prSet presAssocID="{5303E991-3361-40E3-B426-D1631BBA4F88}" presName="spacer" presStyleCnt="0"/>
      <dgm:spPr/>
    </dgm:pt>
    <dgm:pt modelId="{F70E3D7B-3AD2-4BC3-809A-3AD17B4E014A}" type="pres">
      <dgm:prSet presAssocID="{A0F35C7A-F840-4556-949D-9FD111DAD06E}" presName="parentText" presStyleLbl="node1" presStyleIdx="1" presStyleCnt="5">
        <dgm:presLayoutVars>
          <dgm:chMax val="0"/>
          <dgm:bulletEnabled val="1"/>
        </dgm:presLayoutVars>
      </dgm:prSet>
      <dgm:spPr/>
    </dgm:pt>
    <dgm:pt modelId="{4F788C79-D70F-4DAC-ACD5-710687BCBA35}" type="pres">
      <dgm:prSet presAssocID="{EDA5E11F-E306-4C99-9D82-7EFF7411CE1B}" presName="spacer" presStyleCnt="0"/>
      <dgm:spPr/>
    </dgm:pt>
    <dgm:pt modelId="{CFBC477A-821C-415E-9F42-FD70433018EC}" type="pres">
      <dgm:prSet presAssocID="{F2F697A4-8947-4FBF-A69A-225348F1FB03}" presName="parentText" presStyleLbl="node1" presStyleIdx="2" presStyleCnt="5">
        <dgm:presLayoutVars>
          <dgm:chMax val="0"/>
          <dgm:bulletEnabled val="1"/>
        </dgm:presLayoutVars>
      </dgm:prSet>
      <dgm:spPr/>
    </dgm:pt>
    <dgm:pt modelId="{55204CAA-D9C3-4976-978B-A0421EE4D0C4}" type="pres">
      <dgm:prSet presAssocID="{B9E17719-B068-4D84-953E-3A85B1DC00D1}" presName="spacer" presStyleCnt="0"/>
      <dgm:spPr/>
    </dgm:pt>
    <dgm:pt modelId="{1151B000-BB1B-4FD9-BF0D-98EFB8C0007B}" type="pres">
      <dgm:prSet presAssocID="{04E6E754-6998-4A9C-824F-74733D8A699F}" presName="parentText" presStyleLbl="node1" presStyleIdx="3" presStyleCnt="5">
        <dgm:presLayoutVars>
          <dgm:chMax val="0"/>
          <dgm:bulletEnabled val="1"/>
        </dgm:presLayoutVars>
      </dgm:prSet>
      <dgm:spPr/>
    </dgm:pt>
    <dgm:pt modelId="{FD35410E-E868-4EC3-8525-14026A637CF8}" type="pres">
      <dgm:prSet presAssocID="{F8E168F5-7967-494E-81B6-0CCFC821CE07}" presName="spacer" presStyleCnt="0"/>
      <dgm:spPr/>
    </dgm:pt>
    <dgm:pt modelId="{32FBF6C8-DE2B-4AF2-9B1E-66121599D0D1}" type="pres">
      <dgm:prSet presAssocID="{27B53EBA-96C2-48DB-A5E2-6F4F8071FAA7}" presName="parentText" presStyleLbl="node1" presStyleIdx="4" presStyleCnt="5">
        <dgm:presLayoutVars>
          <dgm:chMax val="0"/>
          <dgm:bulletEnabled val="1"/>
        </dgm:presLayoutVars>
      </dgm:prSet>
      <dgm:spPr/>
    </dgm:pt>
  </dgm:ptLst>
  <dgm:cxnLst>
    <dgm:cxn modelId="{541B791D-81F9-408A-82B8-F79EFA4C76AB}" srcId="{356CC8BD-DABB-46EB-A6B6-8853906EC5EE}" destId="{3A629694-8F2A-4275-980C-DA02F38CAE35}" srcOrd="0" destOrd="0" parTransId="{D5FCE002-9262-439C-AC50-600F418735F3}" sibTransId="{5303E991-3361-40E3-B426-D1631BBA4F88}"/>
    <dgm:cxn modelId="{FA3D851E-DC5C-481E-BEDD-FDBF7C56B7E5}" type="presOf" srcId="{27B53EBA-96C2-48DB-A5E2-6F4F8071FAA7}" destId="{32FBF6C8-DE2B-4AF2-9B1E-66121599D0D1}" srcOrd="0" destOrd="0" presId="urn:microsoft.com/office/officeart/2005/8/layout/vList2"/>
    <dgm:cxn modelId="{85A42B26-57F3-4DA0-8383-4CDB889933E9}" srcId="{356CC8BD-DABB-46EB-A6B6-8853906EC5EE}" destId="{F2F697A4-8947-4FBF-A69A-225348F1FB03}" srcOrd="2" destOrd="0" parTransId="{5FEAA31C-0A42-41D6-8CA7-068CD8516327}" sibTransId="{B9E17719-B068-4D84-953E-3A85B1DC00D1}"/>
    <dgm:cxn modelId="{60FFF641-57A1-4B5C-BC4B-5879EECA9DDD}" srcId="{356CC8BD-DABB-46EB-A6B6-8853906EC5EE}" destId="{A0F35C7A-F840-4556-949D-9FD111DAD06E}" srcOrd="1" destOrd="0" parTransId="{9CAC22DE-2A0C-4286-B9AD-D4191448CD5A}" sibTransId="{EDA5E11F-E306-4C99-9D82-7EFF7411CE1B}"/>
    <dgm:cxn modelId="{EBD4BE6E-5C2C-47AE-B84B-5880AA601590}" type="presOf" srcId="{F2F697A4-8947-4FBF-A69A-225348F1FB03}" destId="{CFBC477A-821C-415E-9F42-FD70433018EC}" srcOrd="0" destOrd="0" presId="urn:microsoft.com/office/officeart/2005/8/layout/vList2"/>
    <dgm:cxn modelId="{68FE6254-49ED-479F-BEFC-8BFB1F95F217}" srcId="{356CC8BD-DABB-46EB-A6B6-8853906EC5EE}" destId="{27B53EBA-96C2-48DB-A5E2-6F4F8071FAA7}" srcOrd="4" destOrd="0" parTransId="{ED3139A7-73CC-41F0-B34C-ED451CE57429}" sibTransId="{CE12D662-4B21-49D4-8209-78BBD106874E}"/>
    <dgm:cxn modelId="{59572E81-6234-43CE-B8A6-1FF66A532428}" type="presOf" srcId="{3A629694-8F2A-4275-980C-DA02F38CAE35}" destId="{07720822-9721-4305-A35C-1A6AE244AA2D}" srcOrd="0" destOrd="0" presId="urn:microsoft.com/office/officeart/2005/8/layout/vList2"/>
    <dgm:cxn modelId="{802651B7-2F88-4518-B85B-F446D3581DB4}" srcId="{356CC8BD-DABB-46EB-A6B6-8853906EC5EE}" destId="{04E6E754-6998-4A9C-824F-74733D8A699F}" srcOrd="3" destOrd="0" parTransId="{20D1FD3A-1549-4B68-94EC-08334C75A6A6}" sibTransId="{F8E168F5-7967-494E-81B6-0CCFC821CE07}"/>
    <dgm:cxn modelId="{9FA52BC8-2373-453E-BBAB-2A5ED569EECD}" type="presOf" srcId="{04E6E754-6998-4A9C-824F-74733D8A699F}" destId="{1151B000-BB1B-4FD9-BF0D-98EFB8C0007B}" srcOrd="0" destOrd="0" presId="urn:microsoft.com/office/officeart/2005/8/layout/vList2"/>
    <dgm:cxn modelId="{44F131C9-BA17-47B8-B20E-6F32F606BB77}" type="presOf" srcId="{A0F35C7A-F840-4556-949D-9FD111DAD06E}" destId="{F70E3D7B-3AD2-4BC3-809A-3AD17B4E014A}" srcOrd="0" destOrd="0" presId="urn:microsoft.com/office/officeart/2005/8/layout/vList2"/>
    <dgm:cxn modelId="{8757E5F5-70A4-4666-904A-323A972CF5D8}" type="presOf" srcId="{356CC8BD-DABB-46EB-A6B6-8853906EC5EE}" destId="{94B27935-80B2-43A9-B94C-1675E3A251D8}" srcOrd="0" destOrd="0" presId="urn:microsoft.com/office/officeart/2005/8/layout/vList2"/>
    <dgm:cxn modelId="{612DDF15-4C1C-476A-93FE-ADD7817445C4}" type="presParOf" srcId="{94B27935-80B2-43A9-B94C-1675E3A251D8}" destId="{07720822-9721-4305-A35C-1A6AE244AA2D}" srcOrd="0" destOrd="0" presId="urn:microsoft.com/office/officeart/2005/8/layout/vList2"/>
    <dgm:cxn modelId="{CD127232-ECF8-4A0D-A36A-405E6B101578}" type="presParOf" srcId="{94B27935-80B2-43A9-B94C-1675E3A251D8}" destId="{35664A6D-A432-4A71-9FC5-53187840FDB9}" srcOrd="1" destOrd="0" presId="urn:microsoft.com/office/officeart/2005/8/layout/vList2"/>
    <dgm:cxn modelId="{C6C341CD-367D-478E-8ACE-59A3F6BD04BD}" type="presParOf" srcId="{94B27935-80B2-43A9-B94C-1675E3A251D8}" destId="{F70E3D7B-3AD2-4BC3-809A-3AD17B4E014A}" srcOrd="2" destOrd="0" presId="urn:microsoft.com/office/officeart/2005/8/layout/vList2"/>
    <dgm:cxn modelId="{E9E84603-9E90-4015-BC61-9498FA6DB951}" type="presParOf" srcId="{94B27935-80B2-43A9-B94C-1675E3A251D8}" destId="{4F788C79-D70F-4DAC-ACD5-710687BCBA35}" srcOrd="3" destOrd="0" presId="urn:microsoft.com/office/officeart/2005/8/layout/vList2"/>
    <dgm:cxn modelId="{07410016-45D5-4FC6-A3BF-F208E73B0EB9}" type="presParOf" srcId="{94B27935-80B2-43A9-B94C-1675E3A251D8}" destId="{CFBC477A-821C-415E-9F42-FD70433018EC}" srcOrd="4" destOrd="0" presId="urn:microsoft.com/office/officeart/2005/8/layout/vList2"/>
    <dgm:cxn modelId="{AFC36718-A263-4716-9C59-54E4074A10D1}" type="presParOf" srcId="{94B27935-80B2-43A9-B94C-1675E3A251D8}" destId="{55204CAA-D9C3-4976-978B-A0421EE4D0C4}" srcOrd="5" destOrd="0" presId="urn:microsoft.com/office/officeart/2005/8/layout/vList2"/>
    <dgm:cxn modelId="{2AC06573-C55C-42A6-B6D5-5B1FEF3C97DA}" type="presParOf" srcId="{94B27935-80B2-43A9-B94C-1675E3A251D8}" destId="{1151B000-BB1B-4FD9-BF0D-98EFB8C0007B}" srcOrd="6" destOrd="0" presId="urn:microsoft.com/office/officeart/2005/8/layout/vList2"/>
    <dgm:cxn modelId="{D47E6CFB-0611-47DD-A5BD-7F595D5B4AC0}" type="presParOf" srcId="{94B27935-80B2-43A9-B94C-1675E3A251D8}" destId="{FD35410E-E868-4EC3-8525-14026A637CF8}" srcOrd="7" destOrd="0" presId="urn:microsoft.com/office/officeart/2005/8/layout/vList2"/>
    <dgm:cxn modelId="{B7548784-DB35-4AE0-B99D-E5DB0FC8001B}" type="presParOf" srcId="{94B27935-80B2-43A9-B94C-1675E3A251D8}" destId="{32FBF6C8-DE2B-4AF2-9B1E-66121599D0D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5E3D5BB-C314-4220-BE0E-1DFB153BB83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161CFCD-77BE-4BCD-AF66-26A864FAAE74}">
      <dgm:prSet/>
      <dgm:spPr/>
      <dgm:t>
        <a:bodyPr/>
        <a:lstStyle/>
        <a:p>
          <a:r>
            <a:rPr lang="ko-KR"/>
            <a:t>지나간 역사의 한 장면입니다</a:t>
          </a:r>
          <a:r>
            <a:rPr lang="en-US"/>
            <a:t>.</a:t>
          </a:r>
        </a:p>
      </dgm:t>
    </dgm:pt>
    <dgm:pt modelId="{7F66A4C2-27AB-450C-A879-2EC331A513ED}" type="parTrans" cxnId="{7D9CEFA0-3264-4C05-A54C-BE6DCC01FAFD}">
      <dgm:prSet/>
      <dgm:spPr/>
      <dgm:t>
        <a:bodyPr/>
        <a:lstStyle/>
        <a:p>
          <a:endParaRPr lang="en-US"/>
        </a:p>
      </dgm:t>
    </dgm:pt>
    <dgm:pt modelId="{6DB197E8-F5A8-4B74-BBB0-7B20E335FA96}" type="sibTrans" cxnId="{7D9CEFA0-3264-4C05-A54C-BE6DCC01FAFD}">
      <dgm:prSet/>
      <dgm:spPr/>
      <dgm:t>
        <a:bodyPr/>
        <a:lstStyle/>
        <a:p>
          <a:endParaRPr lang="en-US"/>
        </a:p>
      </dgm:t>
    </dgm:pt>
    <dgm:pt modelId="{A6DF9D39-4428-4D7B-8C7E-0F7B970A387F}">
      <dgm:prSet/>
      <dgm:spPr/>
      <dgm:t>
        <a:bodyPr/>
        <a:lstStyle/>
        <a:p>
          <a:r>
            <a:rPr lang="ko-KR"/>
            <a:t>누가 광화문 광장에 그 추운 겨울에 일부러 나오라고 했다면 나왔을까요</a:t>
          </a:r>
          <a:r>
            <a:rPr lang="en-US"/>
            <a:t>? </a:t>
          </a:r>
          <a:r>
            <a:rPr lang="ko-KR"/>
            <a:t>말하지 않아도 뭔가 자연스럽지 않은 국가의 모습에 화가 나서 시민들이 항의하러 나온 것이겠죠</a:t>
          </a:r>
          <a:r>
            <a:rPr lang="en-US"/>
            <a:t>.</a:t>
          </a:r>
        </a:p>
      </dgm:t>
    </dgm:pt>
    <dgm:pt modelId="{A26F92DD-8F9D-4616-82DE-26F73C9CEFED}" type="parTrans" cxnId="{D806BFF8-D30A-4DF7-AD39-5FD2D69DDE43}">
      <dgm:prSet/>
      <dgm:spPr/>
      <dgm:t>
        <a:bodyPr/>
        <a:lstStyle/>
        <a:p>
          <a:endParaRPr lang="en-US"/>
        </a:p>
      </dgm:t>
    </dgm:pt>
    <dgm:pt modelId="{192A24BC-EF9C-4CFF-B886-D3DB03F14C14}" type="sibTrans" cxnId="{D806BFF8-D30A-4DF7-AD39-5FD2D69DDE43}">
      <dgm:prSet/>
      <dgm:spPr/>
      <dgm:t>
        <a:bodyPr/>
        <a:lstStyle/>
        <a:p>
          <a:endParaRPr lang="en-US"/>
        </a:p>
      </dgm:t>
    </dgm:pt>
    <dgm:pt modelId="{59D0EDFB-5BEF-422B-B0E5-D99D04154677}">
      <dgm:prSet/>
      <dgm:spPr/>
      <dgm:t>
        <a:bodyPr/>
        <a:lstStyle/>
        <a:p>
          <a:r>
            <a:rPr lang="ko-KR"/>
            <a:t>태극기부대의 사진을 보면</a:t>
          </a:r>
          <a:r>
            <a:rPr lang="en-US"/>
            <a:t>…</a:t>
          </a:r>
          <a:r>
            <a:rPr lang="ko-KR"/>
            <a:t> 사실 좀 안쓰럽게도 노인분들께서 힘들게 길바닥에 나와 앉아계십니다</a:t>
          </a:r>
          <a:r>
            <a:rPr lang="en-US"/>
            <a:t>. </a:t>
          </a:r>
          <a:r>
            <a:rPr lang="ko-KR"/>
            <a:t>뭔가 자연스럽지 않은 부분이 보입니다</a:t>
          </a:r>
          <a:r>
            <a:rPr lang="en-US"/>
            <a:t>. </a:t>
          </a:r>
          <a:r>
            <a:rPr lang="ko-KR"/>
            <a:t>대한민국국민이 왜 미국국기를 들고 탄핵당한 전 대통령의 석방을 요구하고 있을까요</a:t>
          </a:r>
          <a:r>
            <a:rPr lang="en-US"/>
            <a:t>. </a:t>
          </a:r>
        </a:p>
      </dgm:t>
    </dgm:pt>
    <dgm:pt modelId="{35FEB035-9E26-4AEC-8D3F-010808A37557}" type="parTrans" cxnId="{14F8AD76-9D0E-4A88-8A38-9EC98C9285E0}">
      <dgm:prSet/>
      <dgm:spPr/>
      <dgm:t>
        <a:bodyPr/>
        <a:lstStyle/>
        <a:p>
          <a:endParaRPr lang="en-US"/>
        </a:p>
      </dgm:t>
    </dgm:pt>
    <dgm:pt modelId="{17704319-7ED6-4539-BC96-6224FC5DBEEA}" type="sibTrans" cxnId="{14F8AD76-9D0E-4A88-8A38-9EC98C9285E0}">
      <dgm:prSet/>
      <dgm:spPr/>
      <dgm:t>
        <a:bodyPr/>
        <a:lstStyle/>
        <a:p>
          <a:endParaRPr lang="en-US"/>
        </a:p>
      </dgm:t>
    </dgm:pt>
    <dgm:pt modelId="{16A5897E-7EC4-4AAA-9E59-D55D3F1A6CAC}" type="pres">
      <dgm:prSet presAssocID="{05E3D5BB-C314-4220-BE0E-1DFB153BB83E}" presName="root" presStyleCnt="0">
        <dgm:presLayoutVars>
          <dgm:dir/>
          <dgm:resizeHandles val="exact"/>
        </dgm:presLayoutVars>
      </dgm:prSet>
      <dgm:spPr/>
    </dgm:pt>
    <dgm:pt modelId="{B41F203F-084E-4FFF-99B1-EE4E0C8853CA}" type="pres">
      <dgm:prSet presAssocID="{F161CFCD-77BE-4BCD-AF66-26A864FAAE74}" presName="compNode" presStyleCnt="0"/>
      <dgm:spPr/>
    </dgm:pt>
    <dgm:pt modelId="{DDF2027A-8DE2-40EA-90E2-4188513C7CE0}" type="pres">
      <dgm:prSet presAssocID="{F161CFCD-77BE-4BCD-AF66-26A864FAAE74}" presName="bgRect" presStyleLbl="bgShp" presStyleIdx="0" presStyleCnt="3"/>
      <dgm:spPr/>
    </dgm:pt>
    <dgm:pt modelId="{03A85CBD-C0B3-4FAB-B4CC-E9074B8B2002}" type="pres">
      <dgm:prSet presAssocID="{F161CFCD-77BE-4BCD-AF66-26A864FAAE7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EEEDE003-47C6-44DD-8226-796FAD3FCC84}" type="pres">
      <dgm:prSet presAssocID="{F161CFCD-77BE-4BCD-AF66-26A864FAAE74}" presName="spaceRect" presStyleCnt="0"/>
      <dgm:spPr/>
    </dgm:pt>
    <dgm:pt modelId="{D92DC715-8D99-4638-942E-0198FF7A061F}" type="pres">
      <dgm:prSet presAssocID="{F161CFCD-77BE-4BCD-AF66-26A864FAAE74}" presName="parTx" presStyleLbl="revTx" presStyleIdx="0" presStyleCnt="3">
        <dgm:presLayoutVars>
          <dgm:chMax val="0"/>
          <dgm:chPref val="0"/>
        </dgm:presLayoutVars>
      </dgm:prSet>
      <dgm:spPr/>
    </dgm:pt>
    <dgm:pt modelId="{01F7183A-99BD-457C-B335-561D74DDCF01}" type="pres">
      <dgm:prSet presAssocID="{6DB197E8-F5A8-4B74-BBB0-7B20E335FA96}" presName="sibTrans" presStyleCnt="0"/>
      <dgm:spPr/>
    </dgm:pt>
    <dgm:pt modelId="{0923DAF0-12D8-4CBD-9D67-023D0FC26508}" type="pres">
      <dgm:prSet presAssocID="{A6DF9D39-4428-4D7B-8C7E-0F7B970A387F}" presName="compNode" presStyleCnt="0"/>
      <dgm:spPr/>
    </dgm:pt>
    <dgm:pt modelId="{DBEA13BC-9176-4F9C-88D8-22A3B8FB5AA7}" type="pres">
      <dgm:prSet presAssocID="{A6DF9D39-4428-4D7B-8C7E-0F7B970A387F}" presName="bgRect" presStyleLbl="bgShp" presStyleIdx="1" presStyleCnt="3"/>
      <dgm:spPr/>
    </dgm:pt>
    <dgm:pt modelId="{70C1E159-CFB2-406B-B107-44E9D8A98BE8}" type="pres">
      <dgm:prSet presAssocID="{A6DF9D39-4428-4D7B-8C7E-0F7B970A387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a:ext>
      </dgm:extLst>
    </dgm:pt>
    <dgm:pt modelId="{4802BCFA-2BCD-4C89-AC98-360572F53CC3}" type="pres">
      <dgm:prSet presAssocID="{A6DF9D39-4428-4D7B-8C7E-0F7B970A387F}" presName="spaceRect" presStyleCnt="0"/>
      <dgm:spPr/>
    </dgm:pt>
    <dgm:pt modelId="{9FE71E0E-64D1-4CE2-BC5D-703F88920F9D}" type="pres">
      <dgm:prSet presAssocID="{A6DF9D39-4428-4D7B-8C7E-0F7B970A387F}" presName="parTx" presStyleLbl="revTx" presStyleIdx="1" presStyleCnt="3">
        <dgm:presLayoutVars>
          <dgm:chMax val="0"/>
          <dgm:chPref val="0"/>
        </dgm:presLayoutVars>
      </dgm:prSet>
      <dgm:spPr/>
    </dgm:pt>
    <dgm:pt modelId="{4BB99433-1AB0-47D8-9589-FFB98589F94B}" type="pres">
      <dgm:prSet presAssocID="{192A24BC-EF9C-4CFF-B886-D3DB03F14C14}" presName="sibTrans" presStyleCnt="0"/>
      <dgm:spPr/>
    </dgm:pt>
    <dgm:pt modelId="{358FD2E4-C5ED-480E-90F0-82BC68C78196}" type="pres">
      <dgm:prSet presAssocID="{59D0EDFB-5BEF-422B-B0E5-D99D04154677}" presName="compNode" presStyleCnt="0"/>
      <dgm:spPr/>
    </dgm:pt>
    <dgm:pt modelId="{2628C188-F402-4197-98B8-3B7CBC0D8FC1}" type="pres">
      <dgm:prSet presAssocID="{59D0EDFB-5BEF-422B-B0E5-D99D04154677}" presName="bgRect" presStyleLbl="bgShp" presStyleIdx="2" presStyleCnt="3"/>
      <dgm:spPr/>
    </dgm:pt>
    <dgm:pt modelId="{595B8450-EB75-4E87-B783-511ABFC98346}" type="pres">
      <dgm:prSet presAssocID="{59D0EDFB-5BEF-422B-B0E5-D99D041546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F5A06DCC-9B78-4BA3-9708-8C0090B36668}" type="pres">
      <dgm:prSet presAssocID="{59D0EDFB-5BEF-422B-B0E5-D99D04154677}" presName="spaceRect" presStyleCnt="0"/>
      <dgm:spPr/>
    </dgm:pt>
    <dgm:pt modelId="{96D23EF8-0C22-4D78-8223-7E54D6C1EB1A}" type="pres">
      <dgm:prSet presAssocID="{59D0EDFB-5BEF-422B-B0E5-D99D04154677}" presName="parTx" presStyleLbl="revTx" presStyleIdx="2" presStyleCnt="3">
        <dgm:presLayoutVars>
          <dgm:chMax val="0"/>
          <dgm:chPref val="0"/>
        </dgm:presLayoutVars>
      </dgm:prSet>
      <dgm:spPr/>
    </dgm:pt>
  </dgm:ptLst>
  <dgm:cxnLst>
    <dgm:cxn modelId="{6E65D81C-F2EB-4AAC-867B-97EAD8D27A11}" type="presOf" srcId="{59D0EDFB-5BEF-422B-B0E5-D99D04154677}" destId="{96D23EF8-0C22-4D78-8223-7E54D6C1EB1A}" srcOrd="0" destOrd="0" presId="urn:microsoft.com/office/officeart/2018/2/layout/IconVerticalSolidList"/>
    <dgm:cxn modelId="{14F8AD76-9D0E-4A88-8A38-9EC98C9285E0}" srcId="{05E3D5BB-C314-4220-BE0E-1DFB153BB83E}" destId="{59D0EDFB-5BEF-422B-B0E5-D99D04154677}" srcOrd="2" destOrd="0" parTransId="{35FEB035-9E26-4AEC-8D3F-010808A37557}" sibTransId="{17704319-7ED6-4539-BC96-6224FC5DBEEA}"/>
    <dgm:cxn modelId="{289E5498-D9BD-44EC-8644-F50A45676D0B}" type="presOf" srcId="{05E3D5BB-C314-4220-BE0E-1DFB153BB83E}" destId="{16A5897E-7EC4-4AAA-9E59-D55D3F1A6CAC}" srcOrd="0" destOrd="0" presId="urn:microsoft.com/office/officeart/2018/2/layout/IconVerticalSolidList"/>
    <dgm:cxn modelId="{7D9CEFA0-3264-4C05-A54C-BE6DCC01FAFD}" srcId="{05E3D5BB-C314-4220-BE0E-1DFB153BB83E}" destId="{F161CFCD-77BE-4BCD-AF66-26A864FAAE74}" srcOrd="0" destOrd="0" parTransId="{7F66A4C2-27AB-450C-A879-2EC331A513ED}" sibTransId="{6DB197E8-F5A8-4B74-BBB0-7B20E335FA96}"/>
    <dgm:cxn modelId="{7D247DBD-7E4F-42B7-B860-6AE900DFE4A3}" type="presOf" srcId="{F161CFCD-77BE-4BCD-AF66-26A864FAAE74}" destId="{D92DC715-8D99-4638-942E-0198FF7A061F}" srcOrd="0" destOrd="0" presId="urn:microsoft.com/office/officeart/2018/2/layout/IconVerticalSolidList"/>
    <dgm:cxn modelId="{305AA4D0-3970-42B7-9E6F-EB7D151DB951}" type="presOf" srcId="{A6DF9D39-4428-4D7B-8C7E-0F7B970A387F}" destId="{9FE71E0E-64D1-4CE2-BC5D-703F88920F9D}" srcOrd="0" destOrd="0" presId="urn:microsoft.com/office/officeart/2018/2/layout/IconVerticalSolidList"/>
    <dgm:cxn modelId="{D806BFF8-D30A-4DF7-AD39-5FD2D69DDE43}" srcId="{05E3D5BB-C314-4220-BE0E-1DFB153BB83E}" destId="{A6DF9D39-4428-4D7B-8C7E-0F7B970A387F}" srcOrd="1" destOrd="0" parTransId="{A26F92DD-8F9D-4616-82DE-26F73C9CEFED}" sibTransId="{192A24BC-EF9C-4CFF-B886-D3DB03F14C14}"/>
    <dgm:cxn modelId="{9A6A8F35-27B2-4ABC-9BC5-42FBC9DF8E81}" type="presParOf" srcId="{16A5897E-7EC4-4AAA-9E59-D55D3F1A6CAC}" destId="{B41F203F-084E-4FFF-99B1-EE4E0C8853CA}" srcOrd="0" destOrd="0" presId="urn:microsoft.com/office/officeart/2018/2/layout/IconVerticalSolidList"/>
    <dgm:cxn modelId="{4CF9DCC6-9E2C-4BF4-B451-0AA77C69F62A}" type="presParOf" srcId="{B41F203F-084E-4FFF-99B1-EE4E0C8853CA}" destId="{DDF2027A-8DE2-40EA-90E2-4188513C7CE0}" srcOrd="0" destOrd="0" presId="urn:microsoft.com/office/officeart/2018/2/layout/IconVerticalSolidList"/>
    <dgm:cxn modelId="{2781D06E-A799-4CB8-9135-3D7DC8A1845A}" type="presParOf" srcId="{B41F203F-084E-4FFF-99B1-EE4E0C8853CA}" destId="{03A85CBD-C0B3-4FAB-B4CC-E9074B8B2002}" srcOrd="1" destOrd="0" presId="urn:microsoft.com/office/officeart/2018/2/layout/IconVerticalSolidList"/>
    <dgm:cxn modelId="{2EDBE3F1-D8C0-4BF6-BD40-F6DAB60E8265}" type="presParOf" srcId="{B41F203F-084E-4FFF-99B1-EE4E0C8853CA}" destId="{EEEDE003-47C6-44DD-8226-796FAD3FCC84}" srcOrd="2" destOrd="0" presId="urn:microsoft.com/office/officeart/2018/2/layout/IconVerticalSolidList"/>
    <dgm:cxn modelId="{84A5DBEC-6D58-42EF-964F-F1E458CF7752}" type="presParOf" srcId="{B41F203F-084E-4FFF-99B1-EE4E0C8853CA}" destId="{D92DC715-8D99-4638-942E-0198FF7A061F}" srcOrd="3" destOrd="0" presId="urn:microsoft.com/office/officeart/2018/2/layout/IconVerticalSolidList"/>
    <dgm:cxn modelId="{CC6AC76C-32A1-4504-85FB-849B9EA2CF83}" type="presParOf" srcId="{16A5897E-7EC4-4AAA-9E59-D55D3F1A6CAC}" destId="{01F7183A-99BD-457C-B335-561D74DDCF01}" srcOrd="1" destOrd="0" presId="urn:microsoft.com/office/officeart/2018/2/layout/IconVerticalSolidList"/>
    <dgm:cxn modelId="{E5F29BB9-7A5F-4834-9ABB-F65696346C0D}" type="presParOf" srcId="{16A5897E-7EC4-4AAA-9E59-D55D3F1A6CAC}" destId="{0923DAF0-12D8-4CBD-9D67-023D0FC26508}" srcOrd="2" destOrd="0" presId="urn:microsoft.com/office/officeart/2018/2/layout/IconVerticalSolidList"/>
    <dgm:cxn modelId="{5F347106-A0F3-4EC3-AB84-686A8FB2DC44}" type="presParOf" srcId="{0923DAF0-12D8-4CBD-9D67-023D0FC26508}" destId="{DBEA13BC-9176-4F9C-88D8-22A3B8FB5AA7}" srcOrd="0" destOrd="0" presId="urn:microsoft.com/office/officeart/2018/2/layout/IconVerticalSolidList"/>
    <dgm:cxn modelId="{976A3A45-30F6-4DA6-93DA-1E188A6F47C7}" type="presParOf" srcId="{0923DAF0-12D8-4CBD-9D67-023D0FC26508}" destId="{70C1E159-CFB2-406B-B107-44E9D8A98BE8}" srcOrd="1" destOrd="0" presId="urn:microsoft.com/office/officeart/2018/2/layout/IconVerticalSolidList"/>
    <dgm:cxn modelId="{3A6B3E33-FA3D-4F97-9F62-BA930CD5729C}" type="presParOf" srcId="{0923DAF0-12D8-4CBD-9D67-023D0FC26508}" destId="{4802BCFA-2BCD-4C89-AC98-360572F53CC3}" srcOrd="2" destOrd="0" presId="urn:microsoft.com/office/officeart/2018/2/layout/IconVerticalSolidList"/>
    <dgm:cxn modelId="{1FC387B9-2B1E-4615-90BC-B595A40511AE}" type="presParOf" srcId="{0923DAF0-12D8-4CBD-9D67-023D0FC26508}" destId="{9FE71E0E-64D1-4CE2-BC5D-703F88920F9D}" srcOrd="3" destOrd="0" presId="urn:microsoft.com/office/officeart/2018/2/layout/IconVerticalSolidList"/>
    <dgm:cxn modelId="{836631D2-F502-41F8-8EE6-D13174489159}" type="presParOf" srcId="{16A5897E-7EC4-4AAA-9E59-D55D3F1A6CAC}" destId="{4BB99433-1AB0-47D8-9589-FFB98589F94B}" srcOrd="3" destOrd="0" presId="urn:microsoft.com/office/officeart/2018/2/layout/IconVerticalSolidList"/>
    <dgm:cxn modelId="{E31C3376-46C8-48B1-9E90-050881607566}" type="presParOf" srcId="{16A5897E-7EC4-4AAA-9E59-D55D3F1A6CAC}" destId="{358FD2E4-C5ED-480E-90F0-82BC68C78196}" srcOrd="4" destOrd="0" presId="urn:microsoft.com/office/officeart/2018/2/layout/IconVerticalSolidList"/>
    <dgm:cxn modelId="{A4669E33-D8BB-4934-8CC7-628D25200BC0}" type="presParOf" srcId="{358FD2E4-C5ED-480E-90F0-82BC68C78196}" destId="{2628C188-F402-4197-98B8-3B7CBC0D8FC1}" srcOrd="0" destOrd="0" presId="urn:microsoft.com/office/officeart/2018/2/layout/IconVerticalSolidList"/>
    <dgm:cxn modelId="{CC4EB5CF-6A10-418B-B869-12AD557D9DC6}" type="presParOf" srcId="{358FD2E4-C5ED-480E-90F0-82BC68C78196}" destId="{595B8450-EB75-4E87-B783-511ABFC98346}" srcOrd="1" destOrd="0" presId="urn:microsoft.com/office/officeart/2018/2/layout/IconVerticalSolidList"/>
    <dgm:cxn modelId="{AF7C9C26-0FC1-496D-8D97-1185E905C2A5}" type="presParOf" srcId="{358FD2E4-C5ED-480E-90F0-82BC68C78196}" destId="{F5A06DCC-9B78-4BA3-9708-8C0090B36668}" srcOrd="2" destOrd="0" presId="urn:microsoft.com/office/officeart/2018/2/layout/IconVerticalSolidList"/>
    <dgm:cxn modelId="{5B8CB416-4002-4409-941A-B73E1AE14A7A}" type="presParOf" srcId="{358FD2E4-C5ED-480E-90F0-82BC68C78196}" destId="{96D23EF8-0C22-4D78-8223-7E54D6C1EB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502DFAE-4F90-4596-B3F5-39F74B5BA87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35F81EF-8B4C-4CAE-9B40-BF2AB05B47D4}">
      <dgm:prSet/>
      <dgm:spPr/>
      <dgm:t>
        <a:bodyPr/>
        <a:lstStyle/>
        <a:p>
          <a:r>
            <a:rPr lang="ko-KR"/>
            <a:t>두루 편안하게 사는 사회였으면 정말 좋겠습니다</a:t>
          </a:r>
          <a:r>
            <a:rPr lang="en-US"/>
            <a:t>.</a:t>
          </a:r>
        </a:p>
      </dgm:t>
    </dgm:pt>
    <dgm:pt modelId="{40D4ED35-1727-4163-AE68-063DAE83E94C}" type="parTrans" cxnId="{C6223B77-528A-4DA7-9343-679C515D384E}">
      <dgm:prSet/>
      <dgm:spPr/>
      <dgm:t>
        <a:bodyPr/>
        <a:lstStyle/>
        <a:p>
          <a:endParaRPr lang="en-US"/>
        </a:p>
      </dgm:t>
    </dgm:pt>
    <dgm:pt modelId="{8B9ADBDD-09C5-4082-8D0B-CB79C770B40B}" type="sibTrans" cxnId="{C6223B77-528A-4DA7-9343-679C515D384E}">
      <dgm:prSet/>
      <dgm:spPr/>
      <dgm:t>
        <a:bodyPr/>
        <a:lstStyle/>
        <a:p>
          <a:endParaRPr lang="en-US"/>
        </a:p>
      </dgm:t>
    </dgm:pt>
    <dgm:pt modelId="{6067F647-4CDC-4CAE-B2EA-D67448312318}">
      <dgm:prSet/>
      <dgm:spPr/>
      <dgm:t>
        <a:bodyPr/>
        <a:lstStyle/>
        <a:p>
          <a:r>
            <a:rPr lang="ko-KR"/>
            <a:t>그러나 뭔가 자연스럽지 않고 편안하지 않다면 역사적으로 우리국민들은 항의하고 저항해왔습니다</a:t>
          </a:r>
          <a:r>
            <a:rPr lang="en-US"/>
            <a:t>.</a:t>
          </a:r>
        </a:p>
      </dgm:t>
    </dgm:pt>
    <dgm:pt modelId="{B7BDDC65-669D-4971-A035-9984001855CF}" type="parTrans" cxnId="{75444E8C-420D-483B-8EE8-906EA4C599BF}">
      <dgm:prSet/>
      <dgm:spPr/>
      <dgm:t>
        <a:bodyPr/>
        <a:lstStyle/>
        <a:p>
          <a:endParaRPr lang="en-US"/>
        </a:p>
      </dgm:t>
    </dgm:pt>
    <dgm:pt modelId="{B27E09DA-A028-4684-9E93-9E19AD8A595D}" type="sibTrans" cxnId="{75444E8C-420D-483B-8EE8-906EA4C599BF}">
      <dgm:prSet/>
      <dgm:spPr/>
      <dgm:t>
        <a:bodyPr/>
        <a:lstStyle/>
        <a:p>
          <a:endParaRPr lang="en-US"/>
        </a:p>
      </dgm:t>
    </dgm:pt>
    <dgm:pt modelId="{C10A8DBC-610E-4962-951A-C00AC5B2B657}" type="pres">
      <dgm:prSet presAssocID="{3502DFAE-4F90-4596-B3F5-39F74B5BA871}" presName="root" presStyleCnt="0">
        <dgm:presLayoutVars>
          <dgm:dir/>
          <dgm:resizeHandles val="exact"/>
        </dgm:presLayoutVars>
      </dgm:prSet>
      <dgm:spPr/>
    </dgm:pt>
    <dgm:pt modelId="{99595FAD-CB34-4AA2-934A-69752CA26C3F}" type="pres">
      <dgm:prSet presAssocID="{635F81EF-8B4C-4CAE-9B40-BF2AB05B47D4}" presName="compNode" presStyleCnt="0"/>
      <dgm:spPr/>
    </dgm:pt>
    <dgm:pt modelId="{983B0DA0-FB30-4B6C-979A-C9F4EF0903AA}" type="pres">
      <dgm:prSet presAssocID="{635F81EF-8B4C-4CAE-9B40-BF2AB05B47D4}" presName="bgRect" presStyleLbl="bgShp" presStyleIdx="0" presStyleCnt="2"/>
      <dgm:spPr/>
    </dgm:pt>
    <dgm:pt modelId="{70A595F1-29F1-4F81-B198-4DDE6A9B1471}" type="pres">
      <dgm:prSet presAssocID="{635F81EF-8B4C-4CAE-9B40-BF2AB05B47D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4DCAD45D-61AC-43B1-AAF0-7446AB42B554}" type="pres">
      <dgm:prSet presAssocID="{635F81EF-8B4C-4CAE-9B40-BF2AB05B47D4}" presName="spaceRect" presStyleCnt="0"/>
      <dgm:spPr/>
    </dgm:pt>
    <dgm:pt modelId="{3C59BA5A-A9EC-4F81-B823-F7CBB7E4F4C6}" type="pres">
      <dgm:prSet presAssocID="{635F81EF-8B4C-4CAE-9B40-BF2AB05B47D4}" presName="parTx" presStyleLbl="revTx" presStyleIdx="0" presStyleCnt="2">
        <dgm:presLayoutVars>
          <dgm:chMax val="0"/>
          <dgm:chPref val="0"/>
        </dgm:presLayoutVars>
      </dgm:prSet>
      <dgm:spPr/>
    </dgm:pt>
    <dgm:pt modelId="{FD4377FC-7C4E-4273-AE3F-4389A0902200}" type="pres">
      <dgm:prSet presAssocID="{8B9ADBDD-09C5-4082-8D0B-CB79C770B40B}" presName="sibTrans" presStyleCnt="0"/>
      <dgm:spPr/>
    </dgm:pt>
    <dgm:pt modelId="{51AFF61F-16AF-49B4-B22E-D54F3B59BBF6}" type="pres">
      <dgm:prSet presAssocID="{6067F647-4CDC-4CAE-B2EA-D67448312318}" presName="compNode" presStyleCnt="0"/>
      <dgm:spPr/>
    </dgm:pt>
    <dgm:pt modelId="{E39C6418-4A02-4E33-AFB6-FD228A9C4397}" type="pres">
      <dgm:prSet presAssocID="{6067F647-4CDC-4CAE-B2EA-D67448312318}" presName="bgRect" presStyleLbl="bgShp" presStyleIdx="1" presStyleCnt="2"/>
      <dgm:spPr/>
    </dgm:pt>
    <dgm:pt modelId="{A6599D71-A788-4008-996A-4440A9ACD581}" type="pres">
      <dgm:prSet presAssocID="{6067F647-4CDC-4CAE-B2EA-D6744831231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B53DD42D-6F7D-4C24-B6E3-C315B6BAB751}" type="pres">
      <dgm:prSet presAssocID="{6067F647-4CDC-4CAE-B2EA-D67448312318}" presName="spaceRect" presStyleCnt="0"/>
      <dgm:spPr/>
    </dgm:pt>
    <dgm:pt modelId="{996616E5-1A4C-4C93-A0D2-81A3C36D7088}" type="pres">
      <dgm:prSet presAssocID="{6067F647-4CDC-4CAE-B2EA-D67448312318}" presName="parTx" presStyleLbl="revTx" presStyleIdx="1" presStyleCnt="2">
        <dgm:presLayoutVars>
          <dgm:chMax val="0"/>
          <dgm:chPref val="0"/>
        </dgm:presLayoutVars>
      </dgm:prSet>
      <dgm:spPr/>
    </dgm:pt>
  </dgm:ptLst>
  <dgm:cxnLst>
    <dgm:cxn modelId="{FAC8A450-118E-457F-B482-A67D976EB1BC}" type="presOf" srcId="{6067F647-4CDC-4CAE-B2EA-D67448312318}" destId="{996616E5-1A4C-4C93-A0D2-81A3C36D7088}" srcOrd="0" destOrd="0" presId="urn:microsoft.com/office/officeart/2018/2/layout/IconVerticalSolidList"/>
    <dgm:cxn modelId="{C6223B77-528A-4DA7-9343-679C515D384E}" srcId="{3502DFAE-4F90-4596-B3F5-39F74B5BA871}" destId="{635F81EF-8B4C-4CAE-9B40-BF2AB05B47D4}" srcOrd="0" destOrd="0" parTransId="{40D4ED35-1727-4163-AE68-063DAE83E94C}" sibTransId="{8B9ADBDD-09C5-4082-8D0B-CB79C770B40B}"/>
    <dgm:cxn modelId="{75444E8C-420D-483B-8EE8-906EA4C599BF}" srcId="{3502DFAE-4F90-4596-B3F5-39F74B5BA871}" destId="{6067F647-4CDC-4CAE-B2EA-D67448312318}" srcOrd="1" destOrd="0" parTransId="{B7BDDC65-669D-4971-A035-9984001855CF}" sibTransId="{B27E09DA-A028-4684-9E93-9E19AD8A595D}"/>
    <dgm:cxn modelId="{7917AAA3-0171-45E5-8068-FD5051E76AF9}" type="presOf" srcId="{3502DFAE-4F90-4596-B3F5-39F74B5BA871}" destId="{C10A8DBC-610E-4962-951A-C00AC5B2B657}" srcOrd="0" destOrd="0" presId="urn:microsoft.com/office/officeart/2018/2/layout/IconVerticalSolidList"/>
    <dgm:cxn modelId="{236FB3D0-681A-428E-B015-7E3D2D7832CA}" type="presOf" srcId="{635F81EF-8B4C-4CAE-9B40-BF2AB05B47D4}" destId="{3C59BA5A-A9EC-4F81-B823-F7CBB7E4F4C6}" srcOrd="0" destOrd="0" presId="urn:microsoft.com/office/officeart/2018/2/layout/IconVerticalSolidList"/>
    <dgm:cxn modelId="{7A0F2D2B-4C98-4308-8051-622CD48A0FC3}" type="presParOf" srcId="{C10A8DBC-610E-4962-951A-C00AC5B2B657}" destId="{99595FAD-CB34-4AA2-934A-69752CA26C3F}" srcOrd="0" destOrd="0" presId="urn:microsoft.com/office/officeart/2018/2/layout/IconVerticalSolidList"/>
    <dgm:cxn modelId="{7C4D226B-B31D-41E0-8370-70C1A1D3E4E2}" type="presParOf" srcId="{99595FAD-CB34-4AA2-934A-69752CA26C3F}" destId="{983B0DA0-FB30-4B6C-979A-C9F4EF0903AA}" srcOrd="0" destOrd="0" presId="urn:microsoft.com/office/officeart/2018/2/layout/IconVerticalSolidList"/>
    <dgm:cxn modelId="{60222931-2C2C-4EEA-ADC3-9EA04591D324}" type="presParOf" srcId="{99595FAD-CB34-4AA2-934A-69752CA26C3F}" destId="{70A595F1-29F1-4F81-B198-4DDE6A9B1471}" srcOrd="1" destOrd="0" presId="urn:microsoft.com/office/officeart/2018/2/layout/IconVerticalSolidList"/>
    <dgm:cxn modelId="{DC9A48A8-9D2D-4978-A1F5-D32BFC8D02E5}" type="presParOf" srcId="{99595FAD-CB34-4AA2-934A-69752CA26C3F}" destId="{4DCAD45D-61AC-43B1-AAF0-7446AB42B554}" srcOrd="2" destOrd="0" presId="urn:microsoft.com/office/officeart/2018/2/layout/IconVerticalSolidList"/>
    <dgm:cxn modelId="{8E27EE90-A634-43A7-8C2B-3D5D74F03E74}" type="presParOf" srcId="{99595FAD-CB34-4AA2-934A-69752CA26C3F}" destId="{3C59BA5A-A9EC-4F81-B823-F7CBB7E4F4C6}" srcOrd="3" destOrd="0" presId="urn:microsoft.com/office/officeart/2018/2/layout/IconVerticalSolidList"/>
    <dgm:cxn modelId="{70560459-3CA1-40B9-9629-02BB56723638}" type="presParOf" srcId="{C10A8DBC-610E-4962-951A-C00AC5B2B657}" destId="{FD4377FC-7C4E-4273-AE3F-4389A0902200}" srcOrd="1" destOrd="0" presId="urn:microsoft.com/office/officeart/2018/2/layout/IconVerticalSolidList"/>
    <dgm:cxn modelId="{A2F4FEF2-AC32-46C0-B6B0-231E843A501E}" type="presParOf" srcId="{C10A8DBC-610E-4962-951A-C00AC5B2B657}" destId="{51AFF61F-16AF-49B4-B22E-D54F3B59BBF6}" srcOrd="2" destOrd="0" presId="urn:microsoft.com/office/officeart/2018/2/layout/IconVerticalSolidList"/>
    <dgm:cxn modelId="{3E2EC575-14B9-46E3-BEBD-592B0EFB3699}" type="presParOf" srcId="{51AFF61F-16AF-49B4-B22E-D54F3B59BBF6}" destId="{E39C6418-4A02-4E33-AFB6-FD228A9C4397}" srcOrd="0" destOrd="0" presId="urn:microsoft.com/office/officeart/2018/2/layout/IconVerticalSolidList"/>
    <dgm:cxn modelId="{39398867-88A7-47DE-B53A-7149C08B50F4}" type="presParOf" srcId="{51AFF61F-16AF-49B4-B22E-D54F3B59BBF6}" destId="{A6599D71-A788-4008-996A-4440A9ACD581}" srcOrd="1" destOrd="0" presId="urn:microsoft.com/office/officeart/2018/2/layout/IconVerticalSolidList"/>
    <dgm:cxn modelId="{AB3201E9-B2E8-49B3-8261-BB4DBF731A5D}" type="presParOf" srcId="{51AFF61F-16AF-49B4-B22E-D54F3B59BBF6}" destId="{B53DD42D-6F7D-4C24-B6E3-C315B6BAB751}" srcOrd="2" destOrd="0" presId="urn:microsoft.com/office/officeart/2018/2/layout/IconVerticalSolidList"/>
    <dgm:cxn modelId="{107B3C31-D5EB-42D0-B9EC-5CE15C0C880B}" type="presParOf" srcId="{51AFF61F-16AF-49B4-B22E-D54F3B59BBF6}" destId="{996616E5-1A4C-4C93-A0D2-81A3C36D70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594E2A-599E-498D-A1C7-4E8E0F47449A}" type="doc">
      <dgm:prSet loTypeId="urn:microsoft.com/office/officeart/2005/8/layout/vList2" loCatId="list" qsTypeId="urn:microsoft.com/office/officeart/2005/8/quickstyle/simple4" qsCatId="simple" csTypeId="urn:microsoft.com/office/officeart/2005/8/colors/accent2_2" csCatId="accent2"/>
      <dgm:spPr/>
      <dgm:t>
        <a:bodyPr/>
        <a:lstStyle/>
        <a:p>
          <a:endParaRPr lang="en-US"/>
        </a:p>
      </dgm:t>
    </dgm:pt>
    <dgm:pt modelId="{9090B8E7-61B4-4F63-A3E9-4E7CABBA4C4F}">
      <dgm:prSet/>
      <dgm:spPr/>
      <dgm:t>
        <a:bodyPr/>
        <a:lstStyle/>
        <a:p>
          <a:r>
            <a:rPr lang="ko-KR"/>
            <a:t>인간은 사유하는 인간</a:t>
          </a:r>
          <a:endParaRPr lang="en-US"/>
        </a:p>
      </dgm:t>
    </dgm:pt>
    <dgm:pt modelId="{0E53F7AE-979B-4711-AA09-38672C0E5845}" type="parTrans" cxnId="{3E8E3C6B-DE98-4F0D-9A82-CF84D70F8307}">
      <dgm:prSet/>
      <dgm:spPr/>
      <dgm:t>
        <a:bodyPr/>
        <a:lstStyle/>
        <a:p>
          <a:endParaRPr lang="en-US"/>
        </a:p>
      </dgm:t>
    </dgm:pt>
    <dgm:pt modelId="{925E51BE-2584-4ADF-9DD2-6E96733E959C}" type="sibTrans" cxnId="{3E8E3C6B-DE98-4F0D-9A82-CF84D70F8307}">
      <dgm:prSet/>
      <dgm:spPr/>
      <dgm:t>
        <a:bodyPr/>
        <a:lstStyle/>
        <a:p>
          <a:endParaRPr lang="en-US"/>
        </a:p>
      </dgm:t>
    </dgm:pt>
    <dgm:pt modelId="{4FBEF869-B873-4D3C-9334-1BB826AA8EEB}">
      <dgm:prSet/>
      <dgm:spPr/>
      <dgm:t>
        <a:bodyPr/>
        <a:lstStyle/>
        <a:p>
          <a:r>
            <a:rPr lang="ko-KR"/>
            <a:t>소크라테스</a:t>
          </a:r>
          <a:r>
            <a:rPr lang="en-US"/>
            <a:t>, </a:t>
          </a:r>
          <a:r>
            <a:rPr lang="ko-KR"/>
            <a:t>토마스아퀴나스</a:t>
          </a:r>
          <a:r>
            <a:rPr lang="en-US"/>
            <a:t>, </a:t>
          </a:r>
          <a:r>
            <a:rPr lang="ko-KR"/>
            <a:t>칸트</a:t>
          </a:r>
          <a:r>
            <a:rPr lang="en-US">
              <a:sym typeface="Wingdings" panose="05000000000000000000" pitchFamily="2" charset="2"/>
            </a:rPr>
            <a:t></a:t>
          </a:r>
          <a:r>
            <a:rPr lang="ko-KR"/>
            <a:t>사유하는 이성적 인간은 자연스러운 것</a:t>
          </a:r>
          <a:r>
            <a:rPr lang="en-US"/>
            <a:t>.</a:t>
          </a:r>
        </a:p>
      </dgm:t>
    </dgm:pt>
    <dgm:pt modelId="{0F1EE63B-7C1B-41D5-BB4D-519297E09CAB}" type="parTrans" cxnId="{4F995BEA-73A7-4649-89B3-895A064DA380}">
      <dgm:prSet/>
      <dgm:spPr/>
      <dgm:t>
        <a:bodyPr/>
        <a:lstStyle/>
        <a:p>
          <a:endParaRPr lang="en-US"/>
        </a:p>
      </dgm:t>
    </dgm:pt>
    <dgm:pt modelId="{080C2358-8ECC-4BC3-8349-4098A7BC327B}" type="sibTrans" cxnId="{4F995BEA-73A7-4649-89B3-895A064DA380}">
      <dgm:prSet/>
      <dgm:spPr/>
      <dgm:t>
        <a:bodyPr/>
        <a:lstStyle/>
        <a:p>
          <a:endParaRPr lang="en-US"/>
        </a:p>
      </dgm:t>
    </dgm:pt>
    <dgm:pt modelId="{AC50E759-FD8B-4C0E-9806-28E6FC3D8016}">
      <dgm:prSet/>
      <dgm:spPr/>
      <dgm:t>
        <a:bodyPr/>
        <a:lstStyle/>
        <a:p>
          <a:r>
            <a:rPr lang="ko-KR"/>
            <a:t>토마스아퀴나스 </a:t>
          </a:r>
          <a:r>
            <a:rPr lang="en-US">
              <a:sym typeface="Wingdings" panose="05000000000000000000" pitchFamily="2" charset="2"/>
            </a:rPr>
            <a:t></a:t>
          </a:r>
          <a:r>
            <a:rPr lang="en-US"/>
            <a:t> </a:t>
          </a:r>
          <a:r>
            <a:rPr lang="ko-KR"/>
            <a:t>인간이 사유하고 이성적으로 판단하고 행동해야 하는 당위성</a:t>
          </a:r>
          <a:r>
            <a:rPr lang="en-US"/>
            <a:t>(</a:t>
          </a:r>
          <a:r>
            <a:rPr lang="ko-KR"/>
            <a:t>의무</a:t>
          </a:r>
          <a:r>
            <a:rPr lang="en-US"/>
            <a:t>)</a:t>
          </a:r>
          <a:r>
            <a:rPr lang="ko-KR"/>
            <a:t>의 근거를 </a:t>
          </a:r>
          <a:endParaRPr lang="en-US"/>
        </a:p>
      </dgm:t>
    </dgm:pt>
    <dgm:pt modelId="{EE4C3BF8-1C9B-4405-9D45-B9C94092A491}" type="parTrans" cxnId="{3FE27A8F-CAA4-4D44-AD8D-1F02AE310752}">
      <dgm:prSet/>
      <dgm:spPr/>
      <dgm:t>
        <a:bodyPr/>
        <a:lstStyle/>
        <a:p>
          <a:endParaRPr lang="en-US"/>
        </a:p>
      </dgm:t>
    </dgm:pt>
    <dgm:pt modelId="{04E478DC-4867-48AC-BCB1-DEB4A3BC9E9B}" type="sibTrans" cxnId="{3FE27A8F-CAA4-4D44-AD8D-1F02AE310752}">
      <dgm:prSet/>
      <dgm:spPr/>
      <dgm:t>
        <a:bodyPr/>
        <a:lstStyle/>
        <a:p>
          <a:endParaRPr lang="en-US"/>
        </a:p>
      </dgm:t>
    </dgm:pt>
    <dgm:pt modelId="{A7B1538D-6D34-4AE3-BD87-E233EEA500DE}">
      <dgm:prSet/>
      <dgm:spPr/>
      <dgm:t>
        <a:bodyPr/>
        <a:lstStyle/>
        <a:p>
          <a:r>
            <a:rPr lang="ko-KR"/>
            <a:t>신과 자연법</a:t>
          </a:r>
          <a:r>
            <a:rPr lang="en-US"/>
            <a:t>(Natural Law)</a:t>
          </a:r>
          <a:r>
            <a:rPr lang="ko-KR"/>
            <a:t>에 두었다</a:t>
          </a:r>
          <a:r>
            <a:rPr lang="en-US"/>
            <a:t>.</a:t>
          </a:r>
        </a:p>
      </dgm:t>
    </dgm:pt>
    <dgm:pt modelId="{44DE8A3C-C346-42A0-B215-24D626985528}" type="parTrans" cxnId="{7CBF3F4D-AA38-4A1F-A7EC-B9291F1441E4}">
      <dgm:prSet/>
      <dgm:spPr/>
      <dgm:t>
        <a:bodyPr/>
        <a:lstStyle/>
        <a:p>
          <a:endParaRPr lang="en-US"/>
        </a:p>
      </dgm:t>
    </dgm:pt>
    <dgm:pt modelId="{D7B5ED04-846E-422D-89BA-C72BEFE05FED}" type="sibTrans" cxnId="{7CBF3F4D-AA38-4A1F-A7EC-B9291F1441E4}">
      <dgm:prSet/>
      <dgm:spPr/>
      <dgm:t>
        <a:bodyPr/>
        <a:lstStyle/>
        <a:p>
          <a:endParaRPr lang="en-US"/>
        </a:p>
      </dgm:t>
    </dgm:pt>
    <dgm:pt modelId="{A9385559-1DF8-4C39-BD38-368580C371D7}">
      <dgm:prSet/>
      <dgm:spPr/>
      <dgm:t>
        <a:bodyPr/>
        <a:lstStyle/>
        <a:p>
          <a:r>
            <a:rPr lang="ko-KR"/>
            <a:t>칸트</a:t>
          </a:r>
          <a:r>
            <a:rPr lang="en-US">
              <a:sym typeface="Wingdings" panose="05000000000000000000" pitchFamily="2" charset="2"/>
            </a:rPr>
            <a:t></a:t>
          </a:r>
          <a:r>
            <a:rPr lang="en-US"/>
            <a:t> </a:t>
          </a:r>
          <a:r>
            <a:rPr lang="ko-KR"/>
            <a:t>인간이 사유하고 이성적으로 판단하고 행동해야 하는 근거를 정언명령</a:t>
          </a:r>
          <a:r>
            <a:rPr lang="en-US"/>
            <a:t>(</a:t>
          </a:r>
          <a:r>
            <a:rPr lang="ko-KR"/>
            <a:t>도덕규칙</a:t>
          </a:r>
          <a:r>
            <a:rPr lang="en-US"/>
            <a:t>)</a:t>
          </a:r>
          <a:r>
            <a:rPr lang="ko-KR"/>
            <a:t>에서 발견했다</a:t>
          </a:r>
          <a:r>
            <a:rPr lang="en-US"/>
            <a:t>.</a:t>
          </a:r>
        </a:p>
      </dgm:t>
    </dgm:pt>
    <dgm:pt modelId="{1555A31A-F354-4367-94B1-883793A38A14}" type="parTrans" cxnId="{CB9B2FB8-B3F2-4212-BDD5-C9EE7A9049A3}">
      <dgm:prSet/>
      <dgm:spPr/>
      <dgm:t>
        <a:bodyPr/>
        <a:lstStyle/>
        <a:p>
          <a:endParaRPr lang="en-US"/>
        </a:p>
      </dgm:t>
    </dgm:pt>
    <dgm:pt modelId="{A20D6257-444E-412F-8B53-15BD2D2E35F1}" type="sibTrans" cxnId="{CB9B2FB8-B3F2-4212-BDD5-C9EE7A9049A3}">
      <dgm:prSet/>
      <dgm:spPr/>
      <dgm:t>
        <a:bodyPr/>
        <a:lstStyle/>
        <a:p>
          <a:endParaRPr lang="en-US"/>
        </a:p>
      </dgm:t>
    </dgm:pt>
    <dgm:pt modelId="{42133720-FF05-4763-90EB-25952623C8A4}">
      <dgm:prSet/>
      <dgm:spPr/>
      <dgm:t>
        <a:bodyPr/>
        <a:lstStyle/>
        <a:p>
          <a:r>
            <a:rPr lang="ko-KR"/>
            <a:t>결국 이 철학자들은 인간이 사유하고 윤리적인 행위를 하는 이유는 그것이 </a:t>
          </a:r>
          <a:r>
            <a:rPr lang="en-US"/>
            <a:t>‘</a:t>
          </a:r>
          <a:r>
            <a:rPr lang="ko-KR"/>
            <a:t>옳기</a:t>
          </a:r>
          <a:r>
            <a:rPr lang="en-US"/>
            <a:t>(Right)’ </a:t>
          </a:r>
          <a:r>
            <a:rPr lang="ko-KR"/>
            <a:t>때문이다</a:t>
          </a:r>
          <a:r>
            <a:rPr lang="en-US"/>
            <a:t>.</a:t>
          </a:r>
        </a:p>
      </dgm:t>
    </dgm:pt>
    <dgm:pt modelId="{C4230ABC-1C7B-4DEA-A9D9-E073AA25C614}" type="parTrans" cxnId="{7686CBAC-F04A-4C68-9DAD-6669EA3B4A80}">
      <dgm:prSet/>
      <dgm:spPr/>
      <dgm:t>
        <a:bodyPr/>
        <a:lstStyle/>
        <a:p>
          <a:endParaRPr lang="en-US"/>
        </a:p>
      </dgm:t>
    </dgm:pt>
    <dgm:pt modelId="{ADA20BEE-42C2-4B54-AE97-A5C8729F319F}" type="sibTrans" cxnId="{7686CBAC-F04A-4C68-9DAD-6669EA3B4A80}">
      <dgm:prSet/>
      <dgm:spPr/>
      <dgm:t>
        <a:bodyPr/>
        <a:lstStyle/>
        <a:p>
          <a:endParaRPr lang="en-US"/>
        </a:p>
      </dgm:t>
    </dgm:pt>
    <dgm:pt modelId="{20F53D91-AD75-4C85-BF67-F8828CA934A5}" type="pres">
      <dgm:prSet presAssocID="{5B594E2A-599E-498D-A1C7-4E8E0F47449A}" presName="linear" presStyleCnt="0">
        <dgm:presLayoutVars>
          <dgm:animLvl val="lvl"/>
          <dgm:resizeHandles val="exact"/>
        </dgm:presLayoutVars>
      </dgm:prSet>
      <dgm:spPr/>
    </dgm:pt>
    <dgm:pt modelId="{804D69BA-C502-4EDF-B769-468C9BF38C0F}" type="pres">
      <dgm:prSet presAssocID="{9090B8E7-61B4-4F63-A3E9-4E7CABBA4C4F}" presName="parentText" presStyleLbl="node1" presStyleIdx="0" presStyleCnt="6">
        <dgm:presLayoutVars>
          <dgm:chMax val="0"/>
          <dgm:bulletEnabled val="1"/>
        </dgm:presLayoutVars>
      </dgm:prSet>
      <dgm:spPr/>
    </dgm:pt>
    <dgm:pt modelId="{CDF56CFB-E3E9-4D0A-986B-7AECCCD85FCC}" type="pres">
      <dgm:prSet presAssocID="{925E51BE-2584-4ADF-9DD2-6E96733E959C}" presName="spacer" presStyleCnt="0"/>
      <dgm:spPr/>
    </dgm:pt>
    <dgm:pt modelId="{74567E26-0838-46CF-ADC9-D53F4ADCC9E0}" type="pres">
      <dgm:prSet presAssocID="{4FBEF869-B873-4D3C-9334-1BB826AA8EEB}" presName="parentText" presStyleLbl="node1" presStyleIdx="1" presStyleCnt="6">
        <dgm:presLayoutVars>
          <dgm:chMax val="0"/>
          <dgm:bulletEnabled val="1"/>
        </dgm:presLayoutVars>
      </dgm:prSet>
      <dgm:spPr/>
    </dgm:pt>
    <dgm:pt modelId="{3661A5ED-220F-4115-BF3F-AFF79E1BAEDF}" type="pres">
      <dgm:prSet presAssocID="{080C2358-8ECC-4BC3-8349-4098A7BC327B}" presName="spacer" presStyleCnt="0"/>
      <dgm:spPr/>
    </dgm:pt>
    <dgm:pt modelId="{35B48AE9-4DFE-4FFB-8EDB-57D6FE367E69}" type="pres">
      <dgm:prSet presAssocID="{AC50E759-FD8B-4C0E-9806-28E6FC3D8016}" presName="parentText" presStyleLbl="node1" presStyleIdx="2" presStyleCnt="6">
        <dgm:presLayoutVars>
          <dgm:chMax val="0"/>
          <dgm:bulletEnabled val="1"/>
        </dgm:presLayoutVars>
      </dgm:prSet>
      <dgm:spPr/>
    </dgm:pt>
    <dgm:pt modelId="{F4D8707B-566A-4602-A054-DF609D4E9BCE}" type="pres">
      <dgm:prSet presAssocID="{04E478DC-4867-48AC-BCB1-DEB4A3BC9E9B}" presName="spacer" presStyleCnt="0"/>
      <dgm:spPr/>
    </dgm:pt>
    <dgm:pt modelId="{7DC1BAB3-39A2-493C-B26D-CAAA975BDBB3}" type="pres">
      <dgm:prSet presAssocID="{A7B1538D-6D34-4AE3-BD87-E233EEA500DE}" presName="parentText" presStyleLbl="node1" presStyleIdx="3" presStyleCnt="6">
        <dgm:presLayoutVars>
          <dgm:chMax val="0"/>
          <dgm:bulletEnabled val="1"/>
        </dgm:presLayoutVars>
      </dgm:prSet>
      <dgm:spPr/>
    </dgm:pt>
    <dgm:pt modelId="{38322DCB-75DF-4918-AB11-9109469B5FAE}" type="pres">
      <dgm:prSet presAssocID="{D7B5ED04-846E-422D-89BA-C72BEFE05FED}" presName="spacer" presStyleCnt="0"/>
      <dgm:spPr/>
    </dgm:pt>
    <dgm:pt modelId="{4FAB031E-927E-468D-BB07-330083043117}" type="pres">
      <dgm:prSet presAssocID="{A9385559-1DF8-4C39-BD38-368580C371D7}" presName="parentText" presStyleLbl="node1" presStyleIdx="4" presStyleCnt="6">
        <dgm:presLayoutVars>
          <dgm:chMax val="0"/>
          <dgm:bulletEnabled val="1"/>
        </dgm:presLayoutVars>
      </dgm:prSet>
      <dgm:spPr/>
    </dgm:pt>
    <dgm:pt modelId="{EF36C1A4-226D-41C1-8D65-038B1E3E9ACB}" type="pres">
      <dgm:prSet presAssocID="{A20D6257-444E-412F-8B53-15BD2D2E35F1}" presName="spacer" presStyleCnt="0"/>
      <dgm:spPr/>
    </dgm:pt>
    <dgm:pt modelId="{F00BF5A0-54AC-4613-B8C2-B4B657753788}" type="pres">
      <dgm:prSet presAssocID="{42133720-FF05-4763-90EB-25952623C8A4}" presName="parentText" presStyleLbl="node1" presStyleIdx="5" presStyleCnt="6">
        <dgm:presLayoutVars>
          <dgm:chMax val="0"/>
          <dgm:bulletEnabled val="1"/>
        </dgm:presLayoutVars>
      </dgm:prSet>
      <dgm:spPr/>
    </dgm:pt>
  </dgm:ptLst>
  <dgm:cxnLst>
    <dgm:cxn modelId="{3E8E3C6B-DE98-4F0D-9A82-CF84D70F8307}" srcId="{5B594E2A-599E-498D-A1C7-4E8E0F47449A}" destId="{9090B8E7-61B4-4F63-A3E9-4E7CABBA4C4F}" srcOrd="0" destOrd="0" parTransId="{0E53F7AE-979B-4711-AA09-38672C0E5845}" sibTransId="{925E51BE-2584-4ADF-9DD2-6E96733E959C}"/>
    <dgm:cxn modelId="{7CBF3F4D-AA38-4A1F-A7EC-B9291F1441E4}" srcId="{5B594E2A-599E-498D-A1C7-4E8E0F47449A}" destId="{A7B1538D-6D34-4AE3-BD87-E233EEA500DE}" srcOrd="3" destOrd="0" parTransId="{44DE8A3C-C346-42A0-B215-24D626985528}" sibTransId="{D7B5ED04-846E-422D-89BA-C72BEFE05FED}"/>
    <dgm:cxn modelId="{96FA8B6E-A92E-44EE-B033-1956E06F9BA4}" type="presOf" srcId="{A7B1538D-6D34-4AE3-BD87-E233EEA500DE}" destId="{7DC1BAB3-39A2-493C-B26D-CAAA975BDBB3}" srcOrd="0" destOrd="0" presId="urn:microsoft.com/office/officeart/2005/8/layout/vList2"/>
    <dgm:cxn modelId="{1005787E-C75B-4C6C-BE74-82979F384B88}" type="presOf" srcId="{42133720-FF05-4763-90EB-25952623C8A4}" destId="{F00BF5A0-54AC-4613-B8C2-B4B657753788}" srcOrd="0" destOrd="0" presId="urn:microsoft.com/office/officeart/2005/8/layout/vList2"/>
    <dgm:cxn modelId="{3FE27A8F-CAA4-4D44-AD8D-1F02AE310752}" srcId="{5B594E2A-599E-498D-A1C7-4E8E0F47449A}" destId="{AC50E759-FD8B-4C0E-9806-28E6FC3D8016}" srcOrd="2" destOrd="0" parTransId="{EE4C3BF8-1C9B-4405-9D45-B9C94092A491}" sibTransId="{04E478DC-4867-48AC-BCB1-DEB4A3BC9E9B}"/>
    <dgm:cxn modelId="{3B90E29B-5AF7-4F4C-B51B-6659F8D41B8D}" type="presOf" srcId="{4FBEF869-B873-4D3C-9334-1BB826AA8EEB}" destId="{74567E26-0838-46CF-ADC9-D53F4ADCC9E0}" srcOrd="0" destOrd="0" presId="urn:microsoft.com/office/officeart/2005/8/layout/vList2"/>
    <dgm:cxn modelId="{7686CBAC-F04A-4C68-9DAD-6669EA3B4A80}" srcId="{5B594E2A-599E-498D-A1C7-4E8E0F47449A}" destId="{42133720-FF05-4763-90EB-25952623C8A4}" srcOrd="5" destOrd="0" parTransId="{C4230ABC-1C7B-4DEA-A9D9-E073AA25C614}" sibTransId="{ADA20BEE-42C2-4B54-AE97-A5C8729F319F}"/>
    <dgm:cxn modelId="{CB9B2FB8-B3F2-4212-BDD5-C9EE7A9049A3}" srcId="{5B594E2A-599E-498D-A1C7-4E8E0F47449A}" destId="{A9385559-1DF8-4C39-BD38-368580C371D7}" srcOrd="4" destOrd="0" parTransId="{1555A31A-F354-4367-94B1-883793A38A14}" sibTransId="{A20D6257-444E-412F-8B53-15BD2D2E35F1}"/>
    <dgm:cxn modelId="{2D2F0ABD-5D2A-4B4D-913D-FE1DAF60240D}" type="presOf" srcId="{AC50E759-FD8B-4C0E-9806-28E6FC3D8016}" destId="{35B48AE9-4DFE-4FFB-8EDB-57D6FE367E69}" srcOrd="0" destOrd="0" presId="urn:microsoft.com/office/officeart/2005/8/layout/vList2"/>
    <dgm:cxn modelId="{0034C3C8-9EEC-471A-AF19-715861ABF57D}" type="presOf" srcId="{A9385559-1DF8-4C39-BD38-368580C371D7}" destId="{4FAB031E-927E-468D-BB07-330083043117}" srcOrd="0" destOrd="0" presId="urn:microsoft.com/office/officeart/2005/8/layout/vList2"/>
    <dgm:cxn modelId="{1A3D0AD2-D86D-423F-B0DF-8B2186EC7F45}" type="presOf" srcId="{5B594E2A-599E-498D-A1C7-4E8E0F47449A}" destId="{20F53D91-AD75-4C85-BF67-F8828CA934A5}" srcOrd="0" destOrd="0" presId="urn:microsoft.com/office/officeart/2005/8/layout/vList2"/>
    <dgm:cxn modelId="{8035E6D4-7035-48BF-A97F-210EBF0B4A68}" type="presOf" srcId="{9090B8E7-61B4-4F63-A3E9-4E7CABBA4C4F}" destId="{804D69BA-C502-4EDF-B769-468C9BF38C0F}" srcOrd="0" destOrd="0" presId="urn:microsoft.com/office/officeart/2005/8/layout/vList2"/>
    <dgm:cxn modelId="{4F995BEA-73A7-4649-89B3-895A064DA380}" srcId="{5B594E2A-599E-498D-A1C7-4E8E0F47449A}" destId="{4FBEF869-B873-4D3C-9334-1BB826AA8EEB}" srcOrd="1" destOrd="0" parTransId="{0F1EE63B-7C1B-41D5-BB4D-519297E09CAB}" sibTransId="{080C2358-8ECC-4BC3-8349-4098A7BC327B}"/>
    <dgm:cxn modelId="{67E95B82-32D7-4E78-A170-162A4E7ED0E9}" type="presParOf" srcId="{20F53D91-AD75-4C85-BF67-F8828CA934A5}" destId="{804D69BA-C502-4EDF-B769-468C9BF38C0F}" srcOrd="0" destOrd="0" presId="urn:microsoft.com/office/officeart/2005/8/layout/vList2"/>
    <dgm:cxn modelId="{0DD9AA3F-F650-41D5-9C0B-A15EFC3E3A76}" type="presParOf" srcId="{20F53D91-AD75-4C85-BF67-F8828CA934A5}" destId="{CDF56CFB-E3E9-4D0A-986B-7AECCCD85FCC}" srcOrd="1" destOrd="0" presId="urn:microsoft.com/office/officeart/2005/8/layout/vList2"/>
    <dgm:cxn modelId="{A711363E-AF8B-4773-B7DA-1C27706002E2}" type="presParOf" srcId="{20F53D91-AD75-4C85-BF67-F8828CA934A5}" destId="{74567E26-0838-46CF-ADC9-D53F4ADCC9E0}" srcOrd="2" destOrd="0" presId="urn:microsoft.com/office/officeart/2005/8/layout/vList2"/>
    <dgm:cxn modelId="{FD5649F5-94C8-4AA7-8596-B21805937CDF}" type="presParOf" srcId="{20F53D91-AD75-4C85-BF67-F8828CA934A5}" destId="{3661A5ED-220F-4115-BF3F-AFF79E1BAEDF}" srcOrd="3" destOrd="0" presId="urn:microsoft.com/office/officeart/2005/8/layout/vList2"/>
    <dgm:cxn modelId="{4DD2F66F-9959-4970-B0C6-479204CDCAE6}" type="presParOf" srcId="{20F53D91-AD75-4C85-BF67-F8828CA934A5}" destId="{35B48AE9-4DFE-4FFB-8EDB-57D6FE367E69}" srcOrd="4" destOrd="0" presId="urn:microsoft.com/office/officeart/2005/8/layout/vList2"/>
    <dgm:cxn modelId="{A53F73DF-C673-4C7B-A47A-307FFFD8DD4E}" type="presParOf" srcId="{20F53D91-AD75-4C85-BF67-F8828CA934A5}" destId="{F4D8707B-566A-4602-A054-DF609D4E9BCE}" srcOrd="5" destOrd="0" presId="urn:microsoft.com/office/officeart/2005/8/layout/vList2"/>
    <dgm:cxn modelId="{416D8BA2-0968-4157-B694-90D9982DA8A4}" type="presParOf" srcId="{20F53D91-AD75-4C85-BF67-F8828CA934A5}" destId="{7DC1BAB3-39A2-493C-B26D-CAAA975BDBB3}" srcOrd="6" destOrd="0" presId="urn:microsoft.com/office/officeart/2005/8/layout/vList2"/>
    <dgm:cxn modelId="{609D9E7E-5EE7-447A-8E41-19C096B540D8}" type="presParOf" srcId="{20F53D91-AD75-4C85-BF67-F8828CA934A5}" destId="{38322DCB-75DF-4918-AB11-9109469B5FAE}" srcOrd="7" destOrd="0" presId="urn:microsoft.com/office/officeart/2005/8/layout/vList2"/>
    <dgm:cxn modelId="{67BBBF9E-00EB-49F3-B2A8-2250CF3306D1}" type="presParOf" srcId="{20F53D91-AD75-4C85-BF67-F8828CA934A5}" destId="{4FAB031E-927E-468D-BB07-330083043117}" srcOrd="8" destOrd="0" presId="urn:microsoft.com/office/officeart/2005/8/layout/vList2"/>
    <dgm:cxn modelId="{86267F88-DAE6-4D10-9A59-CBE6EA2CE5D8}" type="presParOf" srcId="{20F53D91-AD75-4C85-BF67-F8828CA934A5}" destId="{EF36C1A4-226D-41C1-8D65-038B1E3E9ACB}" srcOrd="9" destOrd="0" presId="urn:microsoft.com/office/officeart/2005/8/layout/vList2"/>
    <dgm:cxn modelId="{4FEC58A0-DF18-4C0D-A116-4D38076C2BF0}" type="presParOf" srcId="{20F53D91-AD75-4C85-BF67-F8828CA934A5}" destId="{F00BF5A0-54AC-4613-B8C2-B4B65775378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FA0CA7-9600-4392-B9A2-E86D794AFD6C}" type="doc">
      <dgm:prSet loTypeId="urn:microsoft.com/office/officeart/2005/8/layout/vList2" loCatId="list" qsTypeId="urn:microsoft.com/office/officeart/2005/8/quickstyle/simple4" qsCatId="simple" csTypeId="urn:microsoft.com/office/officeart/2005/8/colors/accent2_2" csCatId="accent2"/>
      <dgm:spPr/>
      <dgm:t>
        <a:bodyPr/>
        <a:lstStyle/>
        <a:p>
          <a:endParaRPr lang="en-US"/>
        </a:p>
      </dgm:t>
    </dgm:pt>
    <dgm:pt modelId="{AFB7A951-4996-4F83-ACF1-AC984E63885D}">
      <dgm:prSet/>
      <dgm:spPr/>
      <dgm:t>
        <a:bodyPr/>
        <a:lstStyle/>
        <a:p>
          <a:r>
            <a:rPr lang="ko-KR"/>
            <a:t>그것이 인간에게 </a:t>
          </a:r>
          <a:r>
            <a:rPr lang="en-US"/>
            <a:t>‘</a:t>
          </a:r>
          <a:r>
            <a:rPr lang="ko-KR"/>
            <a:t>쾌락과 행복＇을 주기 때문이라고 했다</a:t>
          </a:r>
          <a:r>
            <a:rPr lang="en-US"/>
            <a:t>.</a:t>
          </a:r>
        </a:p>
      </dgm:t>
    </dgm:pt>
    <dgm:pt modelId="{3D87A72B-B7CA-4D82-AFB3-089E243D6D3A}" type="parTrans" cxnId="{F2828FDB-2790-4591-BAD2-155A891DAD44}">
      <dgm:prSet/>
      <dgm:spPr/>
      <dgm:t>
        <a:bodyPr/>
        <a:lstStyle/>
        <a:p>
          <a:endParaRPr lang="en-US"/>
        </a:p>
      </dgm:t>
    </dgm:pt>
    <dgm:pt modelId="{AC90721A-419B-4F3D-9FB2-68C3E1C1F50A}" type="sibTrans" cxnId="{F2828FDB-2790-4591-BAD2-155A891DAD44}">
      <dgm:prSet/>
      <dgm:spPr/>
      <dgm:t>
        <a:bodyPr/>
        <a:lstStyle/>
        <a:p>
          <a:endParaRPr lang="en-US"/>
        </a:p>
      </dgm:t>
    </dgm:pt>
    <dgm:pt modelId="{649EB29A-6BBB-4024-B9FC-6B33200974A5}">
      <dgm:prSet/>
      <dgm:spPr/>
      <dgm:t>
        <a:bodyPr/>
        <a:lstStyle/>
        <a:p>
          <a:r>
            <a:rPr lang="ko-KR"/>
            <a:t>그래서 </a:t>
          </a:r>
          <a:endParaRPr lang="en-US"/>
        </a:p>
      </dgm:t>
    </dgm:pt>
    <dgm:pt modelId="{3A745AAD-448F-4246-9BCA-F6FA2B91DCEF}" type="parTrans" cxnId="{1230EBBC-B8F8-49AB-8492-40B9466DE17E}">
      <dgm:prSet/>
      <dgm:spPr/>
      <dgm:t>
        <a:bodyPr/>
        <a:lstStyle/>
        <a:p>
          <a:endParaRPr lang="en-US"/>
        </a:p>
      </dgm:t>
    </dgm:pt>
    <dgm:pt modelId="{144B04E7-16DB-4D80-A97A-F8246093D2FF}" type="sibTrans" cxnId="{1230EBBC-B8F8-49AB-8492-40B9466DE17E}">
      <dgm:prSet/>
      <dgm:spPr/>
      <dgm:t>
        <a:bodyPr/>
        <a:lstStyle/>
        <a:p>
          <a:endParaRPr lang="en-US"/>
        </a:p>
      </dgm:t>
    </dgm:pt>
    <dgm:pt modelId="{84881A98-6090-4785-829A-4CF6FDBAF05B}">
      <dgm:prSet/>
      <dgm:spPr/>
      <dgm:t>
        <a:bodyPr/>
        <a:lstStyle/>
        <a:p>
          <a:r>
            <a:rPr lang="ko-KR"/>
            <a:t>칸트의 윤리를 </a:t>
          </a:r>
          <a:r>
            <a:rPr lang="en-US"/>
            <a:t>‘</a:t>
          </a:r>
          <a:r>
            <a:rPr lang="ko-KR"/>
            <a:t>의무론적 </a:t>
          </a:r>
          <a:r>
            <a:rPr lang="en-US"/>
            <a:t>(</a:t>
          </a:r>
          <a:r>
            <a:rPr lang="ko-KR"/>
            <a:t>또는 동기주의</a:t>
          </a:r>
          <a:r>
            <a:rPr lang="en-US"/>
            <a:t>)</a:t>
          </a:r>
          <a:r>
            <a:rPr lang="ko-KR"/>
            <a:t>윤리</a:t>
          </a:r>
          <a:r>
            <a:rPr lang="en-US"/>
            <a:t>’</a:t>
          </a:r>
        </a:p>
      </dgm:t>
    </dgm:pt>
    <dgm:pt modelId="{F54202FC-DBA2-4DA8-A6E6-6FD10999EBDA}" type="parTrans" cxnId="{A91A044F-6F82-48E0-BCC6-D61FC5AF7606}">
      <dgm:prSet/>
      <dgm:spPr/>
      <dgm:t>
        <a:bodyPr/>
        <a:lstStyle/>
        <a:p>
          <a:endParaRPr lang="en-US"/>
        </a:p>
      </dgm:t>
    </dgm:pt>
    <dgm:pt modelId="{740A282F-B32D-4069-9117-0BC5BB037D18}" type="sibTrans" cxnId="{A91A044F-6F82-48E0-BCC6-D61FC5AF7606}">
      <dgm:prSet/>
      <dgm:spPr/>
      <dgm:t>
        <a:bodyPr/>
        <a:lstStyle/>
        <a:p>
          <a:endParaRPr lang="en-US"/>
        </a:p>
      </dgm:t>
    </dgm:pt>
    <dgm:pt modelId="{E1C44EDE-EBC1-4398-ABE7-B00B3EBDF67F}">
      <dgm:prSet/>
      <dgm:spPr/>
      <dgm:t>
        <a:bodyPr/>
        <a:lstStyle/>
        <a:p>
          <a:r>
            <a:rPr lang="ko-KR"/>
            <a:t>벤담의 윤리를 </a:t>
          </a:r>
          <a:r>
            <a:rPr lang="en-US"/>
            <a:t>‘</a:t>
          </a:r>
          <a:r>
            <a:rPr lang="ko-KR"/>
            <a:t>목적론적 </a:t>
          </a:r>
          <a:r>
            <a:rPr lang="en-US"/>
            <a:t>(</a:t>
          </a:r>
          <a:r>
            <a:rPr lang="ko-KR"/>
            <a:t>또는 결과주의</a:t>
          </a:r>
          <a:r>
            <a:rPr lang="en-US"/>
            <a:t>)</a:t>
          </a:r>
          <a:r>
            <a:rPr lang="ko-KR"/>
            <a:t>윤리</a:t>
          </a:r>
          <a:r>
            <a:rPr lang="en-US"/>
            <a:t>’</a:t>
          </a:r>
          <a:r>
            <a:rPr lang="ko-KR"/>
            <a:t>라고 부른다</a:t>
          </a:r>
          <a:r>
            <a:rPr lang="en-US"/>
            <a:t>.</a:t>
          </a:r>
        </a:p>
      </dgm:t>
    </dgm:pt>
    <dgm:pt modelId="{659C18CD-FD3E-4FBA-86BB-DEB986DCBDA8}" type="parTrans" cxnId="{0E3B7544-F06B-4D55-9166-12F9F61B3519}">
      <dgm:prSet/>
      <dgm:spPr/>
      <dgm:t>
        <a:bodyPr/>
        <a:lstStyle/>
        <a:p>
          <a:endParaRPr lang="en-US"/>
        </a:p>
      </dgm:t>
    </dgm:pt>
    <dgm:pt modelId="{E2B86C54-BDA9-4B86-A94D-A1AC410B9657}" type="sibTrans" cxnId="{0E3B7544-F06B-4D55-9166-12F9F61B3519}">
      <dgm:prSet/>
      <dgm:spPr/>
      <dgm:t>
        <a:bodyPr/>
        <a:lstStyle/>
        <a:p>
          <a:endParaRPr lang="en-US"/>
        </a:p>
      </dgm:t>
    </dgm:pt>
    <dgm:pt modelId="{F8EEC2DA-2775-47F4-8592-6461C3A0B907}" type="pres">
      <dgm:prSet presAssocID="{66FA0CA7-9600-4392-B9A2-E86D794AFD6C}" presName="linear" presStyleCnt="0">
        <dgm:presLayoutVars>
          <dgm:animLvl val="lvl"/>
          <dgm:resizeHandles val="exact"/>
        </dgm:presLayoutVars>
      </dgm:prSet>
      <dgm:spPr/>
    </dgm:pt>
    <dgm:pt modelId="{82166284-2652-4A6E-878F-3C1AE755D21F}" type="pres">
      <dgm:prSet presAssocID="{AFB7A951-4996-4F83-ACF1-AC984E63885D}" presName="parentText" presStyleLbl="node1" presStyleIdx="0" presStyleCnt="4">
        <dgm:presLayoutVars>
          <dgm:chMax val="0"/>
          <dgm:bulletEnabled val="1"/>
        </dgm:presLayoutVars>
      </dgm:prSet>
      <dgm:spPr/>
    </dgm:pt>
    <dgm:pt modelId="{73E1DCE6-D390-4882-BD01-3A24B52A0B6B}" type="pres">
      <dgm:prSet presAssocID="{AC90721A-419B-4F3D-9FB2-68C3E1C1F50A}" presName="spacer" presStyleCnt="0"/>
      <dgm:spPr/>
    </dgm:pt>
    <dgm:pt modelId="{A51C4BCC-5DFA-4BCD-9667-6BE617C4CADC}" type="pres">
      <dgm:prSet presAssocID="{649EB29A-6BBB-4024-B9FC-6B33200974A5}" presName="parentText" presStyleLbl="node1" presStyleIdx="1" presStyleCnt="4">
        <dgm:presLayoutVars>
          <dgm:chMax val="0"/>
          <dgm:bulletEnabled val="1"/>
        </dgm:presLayoutVars>
      </dgm:prSet>
      <dgm:spPr/>
    </dgm:pt>
    <dgm:pt modelId="{5D743DB3-F2DC-4BEE-A0EE-865A3730713C}" type="pres">
      <dgm:prSet presAssocID="{144B04E7-16DB-4D80-A97A-F8246093D2FF}" presName="spacer" presStyleCnt="0"/>
      <dgm:spPr/>
    </dgm:pt>
    <dgm:pt modelId="{364AF3D4-5EFA-4D40-A1FB-FE4CEBFC0A42}" type="pres">
      <dgm:prSet presAssocID="{84881A98-6090-4785-829A-4CF6FDBAF05B}" presName="parentText" presStyleLbl="node1" presStyleIdx="2" presStyleCnt="4">
        <dgm:presLayoutVars>
          <dgm:chMax val="0"/>
          <dgm:bulletEnabled val="1"/>
        </dgm:presLayoutVars>
      </dgm:prSet>
      <dgm:spPr/>
    </dgm:pt>
    <dgm:pt modelId="{E31AAECE-D5C9-49A8-B2AA-E3E06DA562CD}" type="pres">
      <dgm:prSet presAssocID="{740A282F-B32D-4069-9117-0BC5BB037D18}" presName="spacer" presStyleCnt="0"/>
      <dgm:spPr/>
    </dgm:pt>
    <dgm:pt modelId="{3F3FA14A-103A-4962-89C5-CA8F02B2142D}" type="pres">
      <dgm:prSet presAssocID="{E1C44EDE-EBC1-4398-ABE7-B00B3EBDF67F}" presName="parentText" presStyleLbl="node1" presStyleIdx="3" presStyleCnt="4">
        <dgm:presLayoutVars>
          <dgm:chMax val="0"/>
          <dgm:bulletEnabled val="1"/>
        </dgm:presLayoutVars>
      </dgm:prSet>
      <dgm:spPr/>
    </dgm:pt>
  </dgm:ptLst>
  <dgm:cxnLst>
    <dgm:cxn modelId="{8CDED50E-422C-4BEE-95E8-7374B19BCA85}" type="presOf" srcId="{AFB7A951-4996-4F83-ACF1-AC984E63885D}" destId="{82166284-2652-4A6E-878F-3C1AE755D21F}" srcOrd="0" destOrd="0" presId="urn:microsoft.com/office/officeart/2005/8/layout/vList2"/>
    <dgm:cxn modelId="{52CD465D-B11C-4571-907D-808AA3A10B8B}" type="presOf" srcId="{66FA0CA7-9600-4392-B9A2-E86D794AFD6C}" destId="{F8EEC2DA-2775-47F4-8592-6461C3A0B907}" srcOrd="0" destOrd="0" presId="urn:microsoft.com/office/officeart/2005/8/layout/vList2"/>
    <dgm:cxn modelId="{0E3B7544-F06B-4D55-9166-12F9F61B3519}" srcId="{66FA0CA7-9600-4392-B9A2-E86D794AFD6C}" destId="{E1C44EDE-EBC1-4398-ABE7-B00B3EBDF67F}" srcOrd="3" destOrd="0" parTransId="{659C18CD-FD3E-4FBA-86BB-DEB986DCBDA8}" sibTransId="{E2B86C54-BDA9-4B86-A94D-A1AC410B9657}"/>
    <dgm:cxn modelId="{A91A044F-6F82-48E0-BCC6-D61FC5AF7606}" srcId="{66FA0CA7-9600-4392-B9A2-E86D794AFD6C}" destId="{84881A98-6090-4785-829A-4CF6FDBAF05B}" srcOrd="2" destOrd="0" parTransId="{F54202FC-DBA2-4DA8-A6E6-6FD10999EBDA}" sibTransId="{740A282F-B32D-4069-9117-0BC5BB037D18}"/>
    <dgm:cxn modelId="{024ACD55-814E-4025-B1CB-C7372C60AB1F}" type="presOf" srcId="{E1C44EDE-EBC1-4398-ABE7-B00B3EBDF67F}" destId="{3F3FA14A-103A-4962-89C5-CA8F02B2142D}" srcOrd="0" destOrd="0" presId="urn:microsoft.com/office/officeart/2005/8/layout/vList2"/>
    <dgm:cxn modelId="{1230EBBC-B8F8-49AB-8492-40B9466DE17E}" srcId="{66FA0CA7-9600-4392-B9A2-E86D794AFD6C}" destId="{649EB29A-6BBB-4024-B9FC-6B33200974A5}" srcOrd="1" destOrd="0" parTransId="{3A745AAD-448F-4246-9BCA-F6FA2B91DCEF}" sibTransId="{144B04E7-16DB-4D80-A97A-F8246093D2FF}"/>
    <dgm:cxn modelId="{F2828FDB-2790-4591-BAD2-155A891DAD44}" srcId="{66FA0CA7-9600-4392-B9A2-E86D794AFD6C}" destId="{AFB7A951-4996-4F83-ACF1-AC984E63885D}" srcOrd="0" destOrd="0" parTransId="{3D87A72B-B7CA-4D82-AFB3-089E243D6D3A}" sibTransId="{AC90721A-419B-4F3D-9FB2-68C3E1C1F50A}"/>
    <dgm:cxn modelId="{4118D0F8-5324-4952-88A4-F4AAE709A056}" type="presOf" srcId="{84881A98-6090-4785-829A-4CF6FDBAF05B}" destId="{364AF3D4-5EFA-4D40-A1FB-FE4CEBFC0A42}" srcOrd="0" destOrd="0" presId="urn:microsoft.com/office/officeart/2005/8/layout/vList2"/>
    <dgm:cxn modelId="{92DDFEFA-19EC-4727-9A57-F43422635432}" type="presOf" srcId="{649EB29A-6BBB-4024-B9FC-6B33200974A5}" destId="{A51C4BCC-5DFA-4BCD-9667-6BE617C4CADC}" srcOrd="0" destOrd="0" presId="urn:microsoft.com/office/officeart/2005/8/layout/vList2"/>
    <dgm:cxn modelId="{0E61FDF8-ED46-4717-BBB5-E544FD8AF3AE}" type="presParOf" srcId="{F8EEC2DA-2775-47F4-8592-6461C3A0B907}" destId="{82166284-2652-4A6E-878F-3C1AE755D21F}" srcOrd="0" destOrd="0" presId="urn:microsoft.com/office/officeart/2005/8/layout/vList2"/>
    <dgm:cxn modelId="{15538F91-6548-47DE-916D-C83A195045B5}" type="presParOf" srcId="{F8EEC2DA-2775-47F4-8592-6461C3A0B907}" destId="{73E1DCE6-D390-4882-BD01-3A24B52A0B6B}" srcOrd="1" destOrd="0" presId="urn:microsoft.com/office/officeart/2005/8/layout/vList2"/>
    <dgm:cxn modelId="{4ADD442A-3FF4-48DC-9C99-7CE7A0BDDC22}" type="presParOf" srcId="{F8EEC2DA-2775-47F4-8592-6461C3A0B907}" destId="{A51C4BCC-5DFA-4BCD-9667-6BE617C4CADC}" srcOrd="2" destOrd="0" presId="urn:microsoft.com/office/officeart/2005/8/layout/vList2"/>
    <dgm:cxn modelId="{977FD144-41C4-4115-BF12-994C55B0D146}" type="presParOf" srcId="{F8EEC2DA-2775-47F4-8592-6461C3A0B907}" destId="{5D743DB3-F2DC-4BEE-A0EE-865A3730713C}" srcOrd="3" destOrd="0" presId="urn:microsoft.com/office/officeart/2005/8/layout/vList2"/>
    <dgm:cxn modelId="{5580E5BF-E531-4011-8718-89A6077FAEC0}" type="presParOf" srcId="{F8EEC2DA-2775-47F4-8592-6461C3A0B907}" destId="{364AF3D4-5EFA-4D40-A1FB-FE4CEBFC0A42}" srcOrd="4" destOrd="0" presId="urn:microsoft.com/office/officeart/2005/8/layout/vList2"/>
    <dgm:cxn modelId="{3393AED7-47A5-4B2F-A4BA-443B409E9B1C}" type="presParOf" srcId="{F8EEC2DA-2775-47F4-8592-6461C3A0B907}" destId="{E31AAECE-D5C9-49A8-B2AA-E3E06DA562CD}" srcOrd="5" destOrd="0" presId="urn:microsoft.com/office/officeart/2005/8/layout/vList2"/>
    <dgm:cxn modelId="{9189942E-7656-4F4C-9A77-AFCB76D8CFEC}" type="presParOf" srcId="{F8EEC2DA-2775-47F4-8592-6461C3A0B907}" destId="{3F3FA14A-103A-4962-89C5-CA8F02B2142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B257F6-2110-472C-8D14-755E392A5D63}" type="doc">
      <dgm:prSet loTypeId="urn:microsoft.com/office/officeart/2008/layout/LinedList" loCatId="list" qsTypeId="urn:microsoft.com/office/officeart/2005/8/quickstyle/simple4" qsCatId="simple" csTypeId="urn:microsoft.com/office/officeart/2005/8/colors/accent2_2" csCatId="accent2"/>
      <dgm:spPr/>
      <dgm:t>
        <a:bodyPr/>
        <a:lstStyle/>
        <a:p>
          <a:endParaRPr lang="en-US"/>
        </a:p>
      </dgm:t>
    </dgm:pt>
    <dgm:pt modelId="{916A837D-8852-44F2-AFA0-07C8D65AC272}">
      <dgm:prSet/>
      <dgm:spPr/>
      <dgm:t>
        <a:bodyPr/>
        <a:lstStyle/>
        <a:p>
          <a:r>
            <a:rPr lang="ko-KR"/>
            <a:t>아퀴나스 </a:t>
          </a:r>
          <a:r>
            <a:rPr lang="en-US">
              <a:sym typeface="Wingdings" panose="05000000000000000000" pitchFamily="2" charset="2"/>
            </a:rPr>
            <a:t></a:t>
          </a:r>
          <a:endParaRPr lang="en-US"/>
        </a:p>
      </dgm:t>
    </dgm:pt>
    <dgm:pt modelId="{CFDEA312-8E92-466C-894D-AA753CB0113D}" type="parTrans" cxnId="{5E5FBBF0-A094-41BE-A63A-B5DD5FE0239D}">
      <dgm:prSet/>
      <dgm:spPr/>
      <dgm:t>
        <a:bodyPr/>
        <a:lstStyle/>
        <a:p>
          <a:endParaRPr lang="en-US"/>
        </a:p>
      </dgm:t>
    </dgm:pt>
    <dgm:pt modelId="{70BB8E0D-A046-4618-8483-BE25BBAD94D0}" type="sibTrans" cxnId="{5E5FBBF0-A094-41BE-A63A-B5DD5FE0239D}">
      <dgm:prSet/>
      <dgm:spPr/>
      <dgm:t>
        <a:bodyPr/>
        <a:lstStyle/>
        <a:p>
          <a:endParaRPr lang="en-US"/>
        </a:p>
      </dgm:t>
    </dgm:pt>
    <dgm:pt modelId="{77014148-F236-42E2-8857-FD2C816276EA}">
      <dgm:prSet/>
      <dgm:spPr/>
      <dgm:t>
        <a:bodyPr/>
        <a:lstStyle/>
        <a:p>
          <a:r>
            <a:rPr lang="ko-KR" dirty="0"/>
            <a:t>신은 인간에게 이성적 직관능력을 주었고 인간은 이를 통해 신의 영원하고 절대적인 도덕 원칙을 발견할 수 있다</a:t>
          </a:r>
          <a:r>
            <a:rPr lang="en-US" dirty="0"/>
            <a:t>. </a:t>
          </a:r>
          <a:r>
            <a:rPr lang="ko-KR" dirty="0"/>
            <a:t>즉 인간은 어떤 행동을 해야 하며 무어을 따라야 하는지</a:t>
          </a:r>
          <a:r>
            <a:rPr lang="en-US" dirty="0"/>
            <a:t>(</a:t>
          </a:r>
          <a:r>
            <a:rPr lang="ko-KR" dirty="0"/>
            <a:t>의무와 자연법</a:t>
          </a:r>
          <a:r>
            <a:rPr lang="en-US" dirty="0"/>
            <a:t>, </a:t>
          </a:r>
          <a:r>
            <a:rPr lang="ko-KR" dirty="0"/>
            <a:t>보편규칙</a:t>
          </a:r>
          <a:r>
            <a:rPr lang="en-US" dirty="0"/>
            <a:t>)</a:t>
          </a:r>
          <a:r>
            <a:rPr lang="ko-KR" dirty="0"/>
            <a:t>에 대해 직관할 수 있는 능력을 지녔다</a:t>
          </a:r>
          <a:r>
            <a:rPr lang="en-US" dirty="0"/>
            <a:t>(</a:t>
          </a:r>
          <a:r>
            <a:rPr lang="ko-KR" dirty="0"/>
            <a:t>직관주의</a:t>
          </a:r>
          <a:r>
            <a:rPr lang="en-US" dirty="0"/>
            <a:t>)</a:t>
          </a:r>
          <a:r>
            <a:rPr lang="ko-KR" dirty="0"/>
            <a:t>는 것이다</a:t>
          </a:r>
          <a:r>
            <a:rPr lang="en-US" dirty="0"/>
            <a:t>.</a:t>
          </a:r>
        </a:p>
      </dgm:t>
    </dgm:pt>
    <dgm:pt modelId="{5BEFDBCB-350C-483A-A3B2-76395C1D1CC4}" type="parTrans" cxnId="{9B18C68C-E0CD-4BF6-A2C4-8EF9BEA6A829}">
      <dgm:prSet/>
      <dgm:spPr/>
      <dgm:t>
        <a:bodyPr/>
        <a:lstStyle/>
        <a:p>
          <a:endParaRPr lang="en-US"/>
        </a:p>
      </dgm:t>
    </dgm:pt>
    <dgm:pt modelId="{F105798D-9D54-4D85-93C1-8FA2DA9F23A7}" type="sibTrans" cxnId="{9B18C68C-E0CD-4BF6-A2C4-8EF9BEA6A829}">
      <dgm:prSet/>
      <dgm:spPr/>
      <dgm:t>
        <a:bodyPr/>
        <a:lstStyle/>
        <a:p>
          <a:endParaRPr lang="en-US"/>
        </a:p>
      </dgm:t>
    </dgm:pt>
    <dgm:pt modelId="{1CD4A177-EC39-49AE-8BC7-4E65B8DB0603}">
      <dgm:prSet/>
      <dgm:spPr/>
      <dgm:t>
        <a:bodyPr/>
        <a:lstStyle/>
        <a:p>
          <a:r>
            <a:rPr lang="ko-KR" dirty="0"/>
            <a:t>예</a:t>
          </a:r>
          <a:r>
            <a:rPr lang="en-US" dirty="0"/>
            <a:t>) </a:t>
          </a:r>
          <a:r>
            <a:rPr lang="ko-KR" dirty="0"/>
            <a:t>자신의 생명을 보존하고 건강을 유지하라</a:t>
          </a:r>
          <a:r>
            <a:rPr lang="en-US" dirty="0"/>
            <a:t>(</a:t>
          </a:r>
          <a:r>
            <a:rPr lang="ko-KR" dirty="0"/>
            <a:t>제</a:t>
          </a:r>
          <a:r>
            <a:rPr lang="en-US" dirty="0"/>
            <a:t>1</a:t>
          </a:r>
          <a:r>
            <a:rPr lang="ko-KR" dirty="0"/>
            <a:t>자연적 성향</a:t>
          </a:r>
          <a:r>
            <a:rPr lang="en-US" dirty="0"/>
            <a:t>) / </a:t>
          </a:r>
          <a:r>
            <a:rPr lang="ko-KR" dirty="0"/>
            <a:t>자손을 늘려라</a:t>
          </a:r>
          <a:r>
            <a:rPr lang="en-US" dirty="0"/>
            <a:t>, </a:t>
          </a:r>
          <a:r>
            <a:rPr lang="ko-KR" dirty="0"/>
            <a:t>절도 있는 성행위를 하라</a:t>
          </a:r>
          <a:r>
            <a:rPr lang="en-US" dirty="0"/>
            <a:t>(</a:t>
          </a:r>
          <a:r>
            <a:rPr lang="ko-KR" dirty="0"/>
            <a:t>제</a:t>
          </a:r>
          <a:r>
            <a:rPr lang="en-US" dirty="0"/>
            <a:t>2</a:t>
          </a:r>
          <a:r>
            <a:rPr lang="ko-KR" dirty="0"/>
            <a:t>자연적 성향</a:t>
          </a:r>
          <a:r>
            <a:rPr lang="en-US" dirty="0"/>
            <a:t>) / </a:t>
          </a:r>
          <a:r>
            <a:rPr lang="ko-KR" dirty="0"/>
            <a:t>이성을 가지고 선을 추구하라</a:t>
          </a:r>
          <a:r>
            <a:rPr lang="en-US" dirty="0"/>
            <a:t>(</a:t>
          </a:r>
          <a:r>
            <a:rPr lang="ko-KR" dirty="0"/>
            <a:t>제</a:t>
          </a:r>
          <a:r>
            <a:rPr lang="en-US" dirty="0"/>
            <a:t>3 </a:t>
          </a:r>
          <a:r>
            <a:rPr lang="ko-KR" dirty="0"/>
            <a:t>자연적 성향</a:t>
          </a:r>
          <a:r>
            <a:rPr lang="en-US" dirty="0"/>
            <a:t>)</a:t>
          </a:r>
        </a:p>
      </dgm:t>
    </dgm:pt>
    <dgm:pt modelId="{6ECFE7FF-986F-42FF-83FA-AC0BFD240CB3}" type="parTrans" cxnId="{BE44EAFB-506B-4816-9461-B647AED63165}">
      <dgm:prSet/>
      <dgm:spPr/>
      <dgm:t>
        <a:bodyPr/>
        <a:lstStyle/>
        <a:p>
          <a:endParaRPr lang="en-US"/>
        </a:p>
      </dgm:t>
    </dgm:pt>
    <dgm:pt modelId="{AE170A2F-13D2-46FC-B103-3067C4DA77F4}" type="sibTrans" cxnId="{BE44EAFB-506B-4816-9461-B647AED63165}">
      <dgm:prSet/>
      <dgm:spPr/>
      <dgm:t>
        <a:bodyPr/>
        <a:lstStyle/>
        <a:p>
          <a:endParaRPr lang="en-US"/>
        </a:p>
      </dgm:t>
    </dgm:pt>
    <dgm:pt modelId="{715071D9-D0A0-4533-B2A6-6F122BE64565}">
      <dgm:prSet/>
      <dgm:spPr/>
      <dgm:t>
        <a:bodyPr/>
        <a:lstStyle/>
        <a:p>
          <a:r>
            <a:rPr lang="en-US">
              <a:sym typeface="Wingdings" panose="05000000000000000000" pitchFamily="2" charset="2"/>
            </a:rPr>
            <a:t></a:t>
          </a:r>
          <a:r>
            <a:rPr lang="ko-KR"/>
            <a:t>자연법의 이같은 보편 규칙들은 오늘날의 도덕문제들에 적용할 수 있다</a:t>
          </a:r>
          <a:r>
            <a:rPr lang="en-US"/>
            <a:t>.</a:t>
          </a:r>
        </a:p>
      </dgm:t>
    </dgm:pt>
    <dgm:pt modelId="{F13F152F-C7B0-4090-AA63-A15805CCF836}" type="parTrans" cxnId="{01CBB95A-14B2-42FE-8E74-347E191A91D5}">
      <dgm:prSet/>
      <dgm:spPr/>
      <dgm:t>
        <a:bodyPr/>
        <a:lstStyle/>
        <a:p>
          <a:endParaRPr lang="en-US"/>
        </a:p>
      </dgm:t>
    </dgm:pt>
    <dgm:pt modelId="{17CE746A-71AF-4663-8634-28B808FF97DC}" type="sibTrans" cxnId="{01CBB95A-14B2-42FE-8E74-347E191A91D5}">
      <dgm:prSet/>
      <dgm:spPr/>
      <dgm:t>
        <a:bodyPr/>
        <a:lstStyle/>
        <a:p>
          <a:endParaRPr lang="en-US"/>
        </a:p>
      </dgm:t>
    </dgm:pt>
    <dgm:pt modelId="{D4CA19AD-7CFD-44C5-9615-0B7DA5F7D894}">
      <dgm:prSet/>
      <dgm:spPr/>
      <dgm:t>
        <a:bodyPr/>
        <a:lstStyle/>
        <a:p>
          <a:r>
            <a:rPr lang="ko-KR"/>
            <a:t>예</a:t>
          </a:r>
          <a:r>
            <a:rPr lang="en-US"/>
            <a:t>) </a:t>
          </a:r>
          <a:r>
            <a:rPr lang="ko-KR"/>
            <a:t>무고한 생명을 죽이는 것은 옳지 않기 때문에 낙태는 옳지 않다</a:t>
          </a:r>
          <a:r>
            <a:rPr lang="en-US"/>
            <a:t> / </a:t>
          </a:r>
          <a:r>
            <a:rPr lang="ko-KR"/>
            <a:t>자연법칙에 반하는 것은 옳지 않기 때문에 동성애나 출산을 목적으로 하지 않는 성행위는 옳지 않다</a:t>
          </a:r>
          <a:endParaRPr lang="en-US"/>
        </a:p>
      </dgm:t>
    </dgm:pt>
    <dgm:pt modelId="{0973BDFF-606E-40D5-B035-2ACC3C21C90C}" type="parTrans" cxnId="{0510C3D0-E2A8-4C3D-802F-362417F77F71}">
      <dgm:prSet/>
      <dgm:spPr/>
      <dgm:t>
        <a:bodyPr/>
        <a:lstStyle/>
        <a:p>
          <a:endParaRPr lang="en-US"/>
        </a:p>
      </dgm:t>
    </dgm:pt>
    <dgm:pt modelId="{7CF7F73E-01DC-4B10-806F-DBD93D985BF6}" type="sibTrans" cxnId="{0510C3D0-E2A8-4C3D-802F-362417F77F71}">
      <dgm:prSet/>
      <dgm:spPr/>
      <dgm:t>
        <a:bodyPr/>
        <a:lstStyle/>
        <a:p>
          <a:endParaRPr lang="en-US"/>
        </a:p>
      </dgm:t>
    </dgm:pt>
    <dgm:pt modelId="{23FE823D-EBC2-4C5F-AB84-689C60B79CB9}" type="pres">
      <dgm:prSet presAssocID="{F1B257F6-2110-472C-8D14-755E392A5D63}" presName="vert0" presStyleCnt="0">
        <dgm:presLayoutVars>
          <dgm:dir/>
          <dgm:animOne val="branch"/>
          <dgm:animLvl val="lvl"/>
        </dgm:presLayoutVars>
      </dgm:prSet>
      <dgm:spPr/>
    </dgm:pt>
    <dgm:pt modelId="{78AF015C-0705-4CA2-BB43-0DFA373FF38A}" type="pres">
      <dgm:prSet presAssocID="{916A837D-8852-44F2-AFA0-07C8D65AC272}" presName="thickLine" presStyleLbl="alignNode1" presStyleIdx="0" presStyleCnt="5"/>
      <dgm:spPr/>
    </dgm:pt>
    <dgm:pt modelId="{01E8062C-842E-42C6-8C56-F5CB8C21498A}" type="pres">
      <dgm:prSet presAssocID="{916A837D-8852-44F2-AFA0-07C8D65AC272}" presName="horz1" presStyleCnt="0"/>
      <dgm:spPr/>
    </dgm:pt>
    <dgm:pt modelId="{4C0969B7-5CE9-4DFB-BD70-BD573A3E9442}" type="pres">
      <dgm:prSet presAssocID="{916A837D-8852-44F2-AFA0-07C8D65AC272}" presName="tx1" presStyleLbl="revTx" presStyleIdx="0" presStyleCnt="5"/>
      <dgm:spPr/>
    </dgm:pt>
    <dgm:pt modelId="{DFE14C79-1E8E-4CE2-ADE7-DD6B63F1A0C5}" type="pres">
      <dgm:prSet presAssocID="{916A837D-8852-44F2-AFA0-07C8D65AC272}" presName="vert1" presStyleCnt="0"/>
      <dgm:spPr/>
    </dgm:pt>
    <dgm:pt modelId="{A1D15307-61F0-4D73-84C7-8CA321A0C67D}" type="pres">
      <dgm:prSet presAssocID="{77014148-F236-42E2-8857-FD2C816276EA}" presName="thickLine" presStyleLbl="alignNode1" presStyleIdx="1" presStyleCnt="5"/>
      <dgm:spPr/>
    </dgm:pt>
    <dgm:pt modelId="{9F48E5AB-C472-467D-A4BD-F6630B791339}" type="pres">
      <dgm:prSet presAssocID="{77014148-F236-42E2-8857-FD2C816276EA}" presName="horz1" presStyleCnt="0"/>
      <dgm:spPr/>
    </dgm:pt>
    <dgm:pt modelId="{E318C0D0-A4F1-4C9A-901F-2CC25404DC85}" type="pres">
      <dgm:prSet presAssocID="{77014148-F236-42E2-8857-FD2C816276EA}" presName="tx1" presStyleLbl="revTx" presStyleIdx="1" presStyleCnt="5"/>
      <dgm:spPr/>
    </dgm:pt>
    <dgm:pt modelId="{635287E8-6C9F-4E41-BB02-E2EC64358592}" type="pres">
      <dgm:prSet presAssocID="{77014148-F236-42E2-8857-FD2C816276EA}" presName="vert1" presStyleCnt="0"/>
      <dgm:spPr/>
    </dgm:pt>
    <dgm:pt modelId="{1822BC6F-7F7F-4A5D-A944-7D83CA4D66AD}" type="pres">
      <dgm:prSet presAssocID="{1CD4A177-EC39-49AE-8BC7-4E65B8DB0603}" presName="thickLine" presStyleLbl="alignNode1" presStyleIdx="2" presStyleCnt="5"/>
      <dgm:spPr/>
    </dgm:pt>
    <dgm:pt modelId="{077FE940-D449-4723-80EF-E5D6CEE9A04A}" type="pres">
      <dgm:prSet presAssocID="{1CD4A177-EC39-49AE-8BC7-4E65B8DB0603}" presName="horz1" presStyleCnt="0"/>
      <dgm:spPr/>
    </dgm:pt>
    <dgm:pt modelId="{E8117EA3-D76F-4D77-81B9-6084AD4673AF}" type="pres">
      <dgm:prSet presAssocID="{1CD4A177-EC39-49AE-8BC7-4E65B8DB0603}" presName="tx1" presStyleLbl="revTx" presStyleIdx="2" presStyleCnt="5"/>
      <dgm:spPr/>
    </dgm:pt>
    <dgm:pt modelId="{9CF3871A-B176-40CD-9C4A-5826064D9DDC}" type="pres">
      <dgm:prSet presAssocID="{1CD4A177-EC39-49AE-8BC7-4E65B8DB0603}" presName="vert1" presStyleCnt="0"/>
      <dgm:spPr/>
    </dgm:pt>
    <dgm:pt modelId="{71FDC779-FB0A-47C3-A7F4-8115A9CA4DC0}" type="pres">
      <dgm:prSet presAssocID="{715071D9-D0A0-4533-B2A6-6F122BE64565}" presName="thickLine" presStyleLbl="alignNode1" presStyleIdx="3" presStyleCnt="5"/>
      <dgm:spPr/>
    </dgm:pt>
    <dgm:pt modelId="{0C56ECA7-B037-4EF6-9D02-08BD2F20526B}" type="pres">
      <dgm:prSet presAssocID="{715071D9-D0A0-4533-B2A6-6F122BE64565}" presName="horz1" presStyleCnt="0"/>
      <dgm:spPr/>
    </dgm:pt>
    <dgm:pt modelId="{A105BFC1-02CE-4BB7-A797-64EDE4C8C74F}" type="pres">
      <dgm:prSet presAssocID="{715071D9-D0A0-4533-B2A6-6F122BE64565}" presName="tx1" presStyleLbl="revTx" presStyleIdx="3" presStyleCnt="5"/>
      <dgm:spPr/>
    </dgm:pt>
    <dgm:pt modelId="{BEF27167-E82D-4C4F-8578-5892E10D2E30}" type="pres">
      <dgm:prSet presAssocID="{715071D9-D0A0-4533-B2A6-6F122BE64565}" presName="vert1" presStyleCnt="0"/>
      <dgm:spPr/>
    </dgm:pt>
    <dgm:pt modelId="{C3FF57A6-5788-4EC4-BBE8-A3B82F705EA8}" type="pres">
      <dgm:prSet presAssocID="{D4CA19AD-7CFD-44C5-9615-0B7DA5F7D894}" presName="thickLine" presStyleLbl="alignNode1" presStyleIdx="4" presStyleCnt="5"/>
      <dgm:spPr/>
    </dgm:pt>
    <dgm:pt modelId="{1D89C77E-26CA-431F-87B2-8E693506719A}" type="pres">
      <dgm:prSet presAssocID="{D4CA19AD-7CFD-44C5-9615-0B7DA5F7D894}" presName="horz1" presStyleCnt="0"/>
      <dgm:spPr/>
    </dgm:pt>
    <dgm:pt modelId="{B591C219-7189-4E71-A73A-06550C2D5888}" type="pres">
      <dgm:prSet presAssocID="{D4CA19AD-7CFD-44C5-9615-0B7DA5F7D894}" presName="tx1" presStyleLbl="revTx" presStyleIdx="4" presStyleCnt="5"/>
      <dgm:spPr/>
    </dgm:pt>
    <dgm:pt modelId="{43E38900-D2CB-4327-854F-CB1B0D9B2AFA}" type="pres">
      <dgm:prSet presAssocID="{D4CA19AD-7CFD-44C5-9615-0B7DA5F7D894}" presName="vert1" presStyleCnt="0"/>
      <dgm:spPr/>
    </dgm:pt>
  </dgm:ptLst>
  <dgm:cxnLst>
    <dgm:cxn modelId="{6EC47426-A9A7-4D07-ACEC-0FC031B2ED04}" type="presOf" srcId="{916A837D-8852-44F2-AFA0-07C8D65AC272}" destId="{4C0969B7-5CE9-4DFB-BD70-BD573A3E9442}" srcOrd="0" destOrd="0" presId="urn:microsoft.com/office/officeart/2008/layout/LinedList"/>
    <dgm:cxn modelId="{2789DF55-3AAC-4281-85C5-4A59884B41F7}" type="presOf" srcId="{F1B257F6-2110-472C-8D14-755E392A5D63}" destId="{23FE823D-EBC2-4C5F-AB84-689C60B79CB9}" srcOrd="0" destOrd="0" presId="urn:microsoft.com/office/officeart/2008/layout/LinedList"/>
    <dgm:cxn modelId="{F7F23C59-C7ED-4C75-BE11-B2F000BBFB58}" type="presOf" srcId="{1CD4A177-EC39-49AE-8BC7-4E65B8DB0603}" destId="{E8117EA3-D76F-4D77-81B9-6084AD4673AF}" srcOrd="0" destOrd="0" presId="urn:microsoft.com/office/officeart/2008/layout/LinedList"/>
    <dgm:cxn modelId="{01CBB95A-14B2-42FE-8E74-347E191A91D5}" srcId="{F1B257F6-2110-472C-8D14-755E392A5D63}" destId="{715071D9-D0A0-4533-B2A6-6F122BE64565}" srcOrd="3" destOrd="0" parTransId="{F13F152F-C7B0-4090-AA63-A15805CCF836}" sibTransId="{17CE746A-71AF-4663-8634-28B808FF97DC}"/>
    <dgm:cxn modelId="{E141957F-A19A-4474-A3A8-4E604FE0D73D}" type="presOf" srcId="{D4CA19AD-7CFD-44C5-9615-0B7DA5F7D894}" destId="{B591C219-7189-4E71-A73A-06550C2D5888}" srcOrd="0" destOrd="0" presId="urn:microsoft.com/office/officeart/2008/layout/LinedList"/>
    <dgm:cxn modelId="{3E2A8C85-1C3B-4E3A-9216-FF03CFA9117C}" type="presOf" srcId="{77014148-F236-42E2-8857-FD2C816276EA}" destId="{E318C0D0-A4F1-4C9A-901F-2CC25404DC85}" srcOrd="0" destOrd="0" presId="urn:microsoft.com/office/officeart/2008/layout/LinedList"/>
    <dgm:cxn modelId="{9B18C68C-E0CD-4BF6-A2C4-8EF9BEA6A829}" srcId="{F1B257F6-2110-472C-8D14-755E392A5D63}" destId="{77014148-F236-42E2-8857-FD2C816276EA}" srcOrd="1" destOrd="0" parTransId="{5BEFDBCB-350C-483A-A3B2-76395C1D1CC4}" sibTransId="{F105798D-9D54-4D85-93C1-8FA2DA9F23A7}"/>
    <dgm:cxn modelId="{0510C3D0-E2A8-4C3D-802F-362417F77F71}" srcId="{F1B257F6-2110-472C-8D14-755E392A5D63}" destId="{D4CA19AD-7CFD-44C5-9615-0B7DA5F7D894}" srcOrd="4" destOrd="0" parTransId="{0973BDFF-606E-40D5-B035-2ACC3C21C90C}" sibTransId="{7CF7F73E-01DC-4B10-806F-DBD93D985BF6}"/>
    <dgm:cxn modelId="{79C4DCE6-06C2-4C86-A5CB-8E6693456C3E}" type="presOf" srcId="{715071D9-D0A0-4533-B2A6-6F122BE64565}" destId="{A105BFC1-02CE-4BB7-A797-64EDE4C8C74F}" srcOrd="0" destOrd="0" presId="urn:microsoft.com/office/officeart/2008/layout/LinedList"/>
    <dgm:cxn modelId="{5E5FBBF0-A094-41BE-A63A-B5DD5FE0239D}" srcId="{F1B257F6-2110-472C-8D14-755E392A5D63}" destId="{916A837D-8852-44F2-AFA0-07C8D65AC272}" srcOrd="0" destOrd="0" parTransId="{CFDEA312-8E92-466C-894D-AA753CB0113D}" sibTransId="{70BB8E0D-A046-4618-8483-BE25BBAD94D0}"/>
    <dgm:cxn modelId="{BE44EAFB-506B-4816-9461-B647AED63165}" srcId="{F1B257F6-2110-472C-8D14-755E392A5D63}" destId="{1CD4A177-EC39-49AE-8BC7-4E65B8DB0603}" srcOrd="2" destOrd="0" parTransId="{6ECFE7FF-986F-42FF-83FA-AC0BFD240CB3}" sibTransId="{AE170A2F-13D2-46FC-B103-3067C4DA77F4}"/>
    <dgm:cxn modelId="{5F026628-3856-4F5C-94CD-4EE4A6C2CB22}" type="presParOf" srcId="{23FE823D-EBC2-4C5F-AB84-689C60B79CB9}" destId="{78AF015C-0705-4CA2-BB43-0DFA373FF38A}" srcOrd="0" destOrd="0" presId="urn:microsoft.com/office/officeart/2008/layout/LinedList"/>
    <dgm:cxn modelId="{BF72DA6C-B09E-438A-BF93-F52F1A8335C7}" type="presParOf" srcId="{23FE823D-EBC2-4C5F-AB84-689C60B79CB9}" destId="{01E8062C-842E-42C6-8C56-F5CB8C21498A}" srcOrd="1" destOrd="0" presId="urn:microsoft.com/office/officeart/2008/layout/LinedList"/>
    <dgm:cxn modelId="{B501D4F5-14FA-4B8C-9965-731E7CC7DA15}" type="presParOf" srcId="{01E8062C-842E-42C6-8C56-F5CB8C21498A}" destId="{4C0969B7-5CE9-4DFB-BD70-BD573A3E9442}" srcOrd="0" destOrd="0" presId="urn:microsoft.com/office/officeart/2008/layout/LinedList"/>
    <dgm:cxn modelId="{A5A47B5C-A16E-483A-9F23-48BC79D7DADE}" type="presParOf" srcId="{01E8062C-842E-42C6-8C56-F5CB8C21498A}" destId="{DFE14C79-1E8E-4CE2-ADE7-DD6B63F1A0C5}" srcOrd="1" destOrd="0" presId="urn:microsoft.com/office/officeart/2008/layout/LinedList"/>
    <dgm:cxn modelId="{360A3A97-9B2F-46F1-A99C-93088B8C7B8B}" type="presParOf" srcId="{23FE823D-EBC2-4C5F-AB84-689C60B79CB9}" destId="{A1D15307-61F0-4D73-84C7-8CA321A0C67D}" srcOrd="2" destOrd="0" presId="urn:microsoft.com/office/officeart/2008/layout/LinedList"/>
    <dgm:cxn modelId="{5FBD8FD6-9398-49E0-A633-1BB6A09B2B6A}" type="presParOf" srcId="{23FE823D-EBC2-4C5F-AB84-689C60B79CB9}" destId="{9F48E5AB-C472-467D-A4BD-F6630B791339}" srcOrd="3" destOrd="0" presId="urn:microsoft.com/office/officeart/2008/layout/LinedList"/>
    <dgm:cxn modelId="{51C45E38-223A-4A3B-9482-EF6D5E23A577}" type="presParOf" srcId="{9F48E5AB-C472-467D-A4BD-F6630B791339}" destId="{E318C0D0-A4F1-4C9A-901F-2CC25404DC85}" srcOrd="0" destOrd="0" presId="urn:microsoft.com/office/officeart/2008/layout/LinedList"/>
    <dgm:cxn modelId="{1065966C-9F7F-4130-B82D-DC9DE19E3441}" type="presParOf" srcId="{9F48E5AB-C472-467D-A4BD-F6630B791339}" destId="{635287E8-6C9F-4E41-BB02-E2EC64358592}" srcOrd="1" destOrd="0" presId="urn:microsoft.com/office/officeart/2008/layout/LinedList"/>
    <dgm:cxn modelId="{E5A40BD2-C058-44F1-B3E0-0A1B0CAF0170}" type="presParOf" srcId="{23FE823D-EBC2-4C5F-AB84-689C60B79CB9}" destId="{1822BC6F-7F7F-4A5D-A944-7D83CA4D66AD}" srcOrd="4" destOrd="0" presId="urn:microsoft.com/office/officeart/2008/layout/LinedList"/>
    <dgm:cxn modelId="{D26B9B6E-331D-4936-B462-030257D42302}" type="presParOf" srcId="{23FE823D-EBC2-4C5F-AB84-689C60B79CB9}" destId="{077FE940-D449-4723-80EF-E5D6CEE9A04A}" srcOrd="5" destOrd="0" presId="urn:microsoft.com/office/officeart/2008/layout/LinedList"/>
    <dgm:cxn modelId="{EDC8F4B8-C2AE-48BF-BC2E-79F72B4E1A37}" type="presParOf" srcId="{077FE940-D449-4723-80EF-E5D6CEE9A04A}" destId="{E8117EA3-D76F-4D77-81B9-6084AD4673AF}" srcOrd="0" destOrd="0" presId="urn:microsoft.com/office/officeart/2008/layout/LinedList"/>
    <dgm:cxn modelId="{FCB92E55-3AE2-4345-B13E-71524A2E36B6}" type="presParOf" srcId="{077FE940-D449-4723-80EF-E5D6CEE9A04A}" destId="{9CF3871A-B176-40CD-9C4A-5826064D9DDC}" srcOrd="1" destOrd="0" presId="urn:microsoft.com/office/officeart/2008/layout/LinedList"/>
    <dgm:cxn modelId="{4F044EC0-406A-475A-91AD-57E422AD1674}" type="presParOf" srcId="{23FE823D-EBC2-4C5F-AB84-689C60B79CB9}" destId="{71FDC779-FB0A-47C3-A7F4-8115A9CA4DC0}" srcOrd="6" destOrd="0" presId="urn:microsoft.com/office/officeart/2008/layout/LinedList"/>
    <dgm:cxn modelId="{84116B95-2B6B-4423-B4C5-A0D1EA137ED7}" type="presParOf" srcId="{23FE823D-EBC2-4C5F-AB84-689C60B79CB9}" destId="{0C56ECA7-B037-4EF6-9D02-08BD2F20526B}" srcOrd="7" destOrd="0" presId="urn:microsoft.com/office/officeart/2008/layout/LinedList"/>
    <dgm:cxn modelId="{5D9AC792-2096-405E-A683-B8732B1FEB5F}" type="presParOf" srcId="{0C56ECA7-B037-4EF6-9D02-08BD2F20526B}" destId="{A105BFC1-02CE-4BB7-A797-64EDE4C8C74F}" srcOrd="0" destOrd="0" presId="urn:microsoft.com/office/officeart/2008/layout/LinedList"/>
    <dgm:cxn modelId="{39DC5007-B75F-49CE-9D3B-5B0CD7A86962}" type="presParOf" srcId="{0C56ECA7-B037-4EF6-9D02-08BD2F20526B}" destId="{BEF27167-E82D-4C4F-8578-5892E10D2E30}" srcOrd="1" destOrd="0" presId="urn:microsoft.com/office/officeart/2008/layout/LinedList"/>
    <dgm:cxn modelId="{98D77452-A04B-4760-A8E3-4C92F6B79C2A}" type="presParOf" srcId="{23FE823D-EBC2-4C5F-AB84-689C60B79CB9}" destId="{C3FF57A6-5788-4EC4-BBE8-A3B82F705EA8}" srcOrd="8" destOrd="0" presId="urn:microsoft.com/office/officeart/2008/layout/LinedList"/>
    <dgm:cxn modelId="{79EE566E-69A2-49F9-996F-C4AB0ACC4D60}" type="presParOf" srcId="{23FE823D-EBC2-4C5F-AB84-689C60B79CB9}" destId="{1D89C77E-26CA-431F-87B2-8E693506719A}" srcOrd="9" destOrd="0" presId="urn:microsoft.com/office/officeart/2008/layout/LinedList"/>
    <dgm:cxn modelId="{F13C6F16-9F96-4015-B243-F1336D209D5C}" type="presParOf" srcId="{1D89C77E-26CA-431F-87B2-8E693506719A}" destId="{B591C219-7189-4E71-A73A-06550C2D5888}" srcOrd="0" destOrd="0" presId="urn:microsoft.com/office/officeart/2008/layout/LinedList"/>
    <dgm:cxn modelId="{74343E0E-B0FF-4D39-B220-F8D534A38CAE}" type="presParOf" srcId="{1D89C77E-26CA-431F-87B2-8E693506719A}" destId="{43E38900-D2CB-4327-854F-CB1B0D9B2AF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8CB53D-D80B-44B7-A162-FC60BF59A21E}" type="doc">
      <dgm:prSet loTypeId="urn:microsoft.com/office/officeart/2005/8/layout/vList2" loCatId="list" qsTypeId="urn:microsoft.com/office/officeart/2005/8/quickstyle/simple4" qsCatId="simple" csTypeId="urn:microsoft.com/office/officeart/2005/8/colors/accent2_2" csCatId="accent2"/>
      <dgm:spPr/>
      <dgm:t>
        <a:bodyPr/>
        <a:lstStyle/>
        <a:p>
          <a:endParaRPr lang="en-US"/>
        </a:p>
      </dgm:t>
    </dgm:pt>
    <dgm:pt modelId="{62A2AF5F-071D-4842-BDC0-F1F6DD971718}">
      <dgm:prSet/>
      <dgm:spPr/>
      <dgm:t>
        <a:bodyPr/>
        <a:lstStyle/>
        <a:p>
          <a:r>
            <a:rPr lang="ko-KR"/>
            <a:t>이중결과의 원칙</a:t>
          </a:r>
          <a:r>
            <a:rPr lang="en-US"/>
            <a:t>(Doctrine of Double Effect) : </a:t>
          </a:r>
          <a:r>
            <a:rPr lang="ko-KR"/>
            <a:t>선을 추구할 목적으로 했던 행동이 악을 초래하게 되더라도 도덕적으로 허용될 수 있는 조건을 설명하기 위해 제시</a:t>
          </a:r>
          <a:endParaRPr lang="en-US"/>
        </a:p>
      </dgm:t>
    </dgm:pt>
    <dgm:pt modelId="{C14ED562-0EBF-436B-B4E1-5071758F3183}" type="parTrans" cxnId="{F2D04CD1-1E71-4354-A604-C1FB4C4D0380}">
      <dgm:prSet/>
      <dgm:spPr/>
      <dgm:t>
        <a:bodyPr/>
        <a:lstStyle/>
        <a:p>
          <a:endParaRPr lang="en-US"/>
        </a:p>
      </dgm:t>
    </dgm:pt>
    <dgm:pt modelId="{F11F9B38-03B1-4CA3-A7D7-C6BD5A2907D8}" type="sibTrans" cxnId="{F2D04CD1-1E71-4354-A604-C1FB4C4D0380}">
      <dgm:prSet/>
      <dgm:spPr/>
      <dgm:t>
        <a:bodyPr/>
        <a:lstStyle/>
        <a:p>
          <a:endParaRPr lang="en-US"/>
        </a:p>
      </dgm:t>
    </dgm:pt>
    <dgm:pt modelId="{B9C4CD22-2D7E-40B1-9143-13432F895C68}">
      <dgm:prSet/>
      <dgm:spPr/>
      <dgm:t>
        <a:bodyPr/>
        <a:lstStyle/>
        <a:p>
          <a:r>
            <a:rPr lang="en-US">
              <a:sym typeface="Wingdings" panose="05000000000000000000" pitchFamily="2" charset="2"/>
            </a:rPr>
            <a:t></a:t>
          </a:r>
          <a:r>
            <a:rPr lang="ko-KR"/>
            <a:t>도덕적 의무들 사이의 충돌이 있을 때 정당성을 판단하는 기준이 된다</a:t>
          </a:r>
          <a:r>
            <a:rPr lang="en-US"/>
            <a:t>.</a:t>
          </a:r>
        </a:p>
      </dgm:t>
    </dgm:pt>
    <dgm:pt modelId="{F8CB05B6-7857-484B-9C95-023FDE2ECBEF}" type="parTrans" cxnId="{762856E8-94D8-433D-8A57-21ACFAA971F1}">
      <dgm:prSet/>
      <dgm:spPr/>
      <dgm:t>
        <a:bodyPr/>
        <a:lstStyle/>
        <a:p>
          <a:endParaRPr lang="en-US"/>
        </a:p>
      </dgm:t>
    </dgm:pt>
    <dgm:pt modelId="{77D77EFE-56E8-44BC-8510-19B3E6BA33AB}" type="sibTrans" cxnId="{762856E8-94D8-433D-8A57-21ACFAA971F1}">
      <dgm:prSet/>
      <dgm:spPr/>
      <dgm:t>
        <a:bodyPr/>
        <a:lstStyle/>
        <a:p>
          <a:endParaRPr lang="en-US"/>
        </a:p>
      </dgm:t>
    </dgm:pt>
    <dgm:pt modelId="{AF16F635-806A-46DC-B1D3-5D104C853620}">
      <dgm:prSet/>
      <dgm:spPr/>
      <dgm:t>
        <a:bodyPr/>
        <a:lstStyle/>
        <a:p>
          <a:r>
            <a:rPr lang="ko-KR" dirty="0"/>
            <a:t>예</a:t>
          </a:r>
          <a:r>
            <a:rPr lang="en-US" dirty="0"/>
            <a:t>) </a:t>
          </a:r>
          <a:r>
            <a:rPr lang="ko-KR" dirty="0"/>
            <a:t>산모를 구할 목적으로 수술을 했지만 이 때문에 태아가 죽게 되는 경우</a:t>
          </a:r>
          <a:r>
            <a:rPr lang="en-US" dirty="0">
              <a:sym typeface="Wingdings" panose="05000000000000000000" pitchFamily="2" charset="2"/>
            </a:rPr>
            <a:t></a:t>
          </a:r>
          <a:r>
            <a:rPr lang="ko-KR" dirty="0"/>
            <a:t>이에 대해 아퀴나스의 윤리학에 따르면 좋은 의도</a:t>
          </a:r>
          <a:r>
            <a:rPr lang="en-US" dirty="0"/>
            <a:t>(</a:t>
          </a:r>
          <a:r>
            <a:rPr lang="ko-KR" dirty="0"/>
            <a:t>산모이 생명</a:t>
          </a:r>
          <a:r>
            <a:rPr lang="en-US" dirty="0"/>
            <a:t>)</a:t>
          </a:r>
          <a:r>
            <a:rPr lang="ko-KR" dirty="0"/>
            <a:t>였지만 부수적으로 의도하지 않은 나쁜 결과</a:t>
          </a:r>
          <a:r>
            <a:rPr lang="en-US" dirty="0"/>
            <a:t>(</a:t>
          </a:r>
          <a:r>
            <a:rPr lang="ko-KR" dirty="0"/>
            <a:t>태아의 죽음</a:t>
          </a:r>
          <a:r>
            <a:rPr lang="en-US" dirty="0"/>
            <a:t>)</a:t>
          </a:r>
          <a:r>
            <a:rPr lang="ko-KR" dirty="0"/>
            <a:t>를 가져온 것이며</a:t>
          </a:r>
          <a:r>
            <a:rPr lang="en-US" dirty="0"/>
            <a:t>, </a:t>
          </a:r>
          <a:r>
            <a:rPr lang="ko-KR" dirty="0"/>
            <a:t>좋은 결과</a:t>
          </a:r>
          <a:r>
            <a:rPr lang="en-US" dirty="0"/>
            <a:t>(</a:t>
          </a:r>
          <a:r>
            <a:rPr lang="ko-KR" dirty="0"/>
            <a:t>산모의 생명</a:t>
          </a:r>
          <a:r>
            <a:rPr lang="en-US" dirty="0"/>
            <a:t>)</a:t>
          </a:r>
          <a:r>
            <a:rPr lang="ko-KR" dirty="0"/>
            <a:t>가 갖는 중요성이 나쁜 결과</a:t>
          </a:r>
          <a:r>
            <a:rPr lang="en-US" dirty="0"/>
            <a:t>(</a:t>
          </a:r>
          <a:r>
            <a:rPr lang="ko-KR" dirty="0"/>
            <a:t>태아의 죽음</a:t>
          </a:r>
          <a:r>
            <a:rPr lang="en-US" dirty="0"/>
            <a:t>)</a:t>
          </a:r>
          <a:r>
            <a:rPr lang="ko-KR" dirty="0"/>
            <a:t>를 받아들일 만한 충분한 이유가 되기 때문에 그 행위는 도덕적으로 정당화 될 수 있다고 생각한다</a:t>
          </a:r>
          <a:r>
            <a:rPr lang="en-US" dirty="0"/>
            <a:t>.</a:t>
          </a:r>
        </a:p>
      </dgm:t>
    </dgm:pt>
    <dgm:pt modelId="{E8D6BCB6-8E96-4187-9541-06F7A95883FA}" type="parTrans" cxnId="{9D339627-4432-49F2-96A1-9BAB9738DB49}">
      <dgm:prSet/>
      <dgm:spPr/>
      <dgm:t>
        <a:bodyPr/>
        <a:lstStyle/>
        <a:p>
          <a:endParaRPr lang="en-US"/>
        </a:p>
      </dgm:t>
    </dgm:pt>
    <dgm:pt modelId="{8CFE37FB-9C43-4324-9B5F-377DDEDDCA43}" type="sibTrans" cxnId="{9D339627-4432-49F2-96A1-9BAB9738DB49}">
      <dgm:prSet/>
      <dgm:spPr/>
      <dgm:t>
        <a:bodyPr/>
        <a:lstStyle/>
        <a:p>
          <a:endParaRPr lang="en-US"/>
        </a:p>
      </dgm:t>
    </dgm:pt>
    <dgm:pt modelId="{D2D866E7-0A12-453B-8AAD-B421BB09D44B}" type="pres">
      <dgm:prSet presAssocID="{568CB53D-D80B-44B7-A162-FC60BF59A21E}" presName="linear" presStyleCnt="0">
        <dgm:presLayoutVars>
          <dgm:animLvl val="lvl"/>
          <dgm:resizeHandles val="exact"/>
        </dgm:presLayoutVars>
      </dgm:prSet>
      <dgm:spPr/>
    </dgm:pt>
    <dgm:pt modelId="{B21BEB5D-AD6D-4A48-8EA3-4AB554C4D596}" type="pres">
      <dgm:prSet presAssocID="{62A2AF5F-071D-4842-BDC0-F1F6DD971718}" presName="parentText" presStyleLbl="node1" presStyleIdx="0" presStyleCnt="3">
        <dgm:presLayoutVars>
          <dgm:chMax val="0"/>
          <dgm:bulletEnabled val="1"/>
        </dgm:presLayoutVars>
      </dgm:prSet>
      <dgm:spPr/>
    </dgm:pt>
    <dgm:pt modelId="{96954A60-44B7-4D06-864B-D2A5D5AFBC5E}" type="pres">
      <dgm:prSet presAssocID="{F11F9B38-03B1-4CA3-A7D7-C6BD5A2907D8}" presName="spacer" presStyleCnt="0"/>
      <dgm:spPr/>
    </dgm:pt>
    <dgm:pt modelId="{03330E5C-E843-403D-8DB6-8A79B7694A50}" type="pres">
      <dgm:prSet presAssocID="{B9C4CD22-2D7E-40B1-9143-13432F895C68}" presName="parentText" presStyleLbl="node1" presStyleIdx="1" presStyleCnt="3">
        <dgm:presLayoutVars>
          <dgm:chMax val="0"/>
          <dgm:bulletEnabled val="1"/>
        </dgm:presLayoutVars>
      </dgm:prSet>
      <dgm:spPr/>
    </dgm:pt>
    <dgm:pt modelId="{CE29E8DB-6417-4F99-B9FE-CB435B311C9E}" type="pres">
      <dgm:prSet presAssocID="{77D77EFE-56E8-44BC-8510-19B3E6BA33AB}" presName="spacer" presStyleCnt="0"/>
      <dgm:spPr/>
    </dgm:pt>
    <dgm:pt modelId="{ABA9A8D2-EA1A-47A7-9884-B8FB4ECE3E46}" type="pres">
      <dgm:prSet presAssocID="{AF16F635-806A-46DC-B1D3-5D104C853620}" presName="parentText" presStyleLbl="node1" presStyleIdx="2" presStyleCnt="3">
        <dgm:presLayoutVars>
          <dgm:chMax val="0"/>
          <dgm:bulletEnabled val="1"/>
        </dgm:presLayoutVars>
      </dgm:prSet>
      <dgm:spPr/>
    </dgm:pt>
  </dgm:ptLst>
  <dgm:cxnLst>
    <dgm:cxn modelId="{96026404-3258-4892-B8F6-485FC6B3AE79}" type="presOf" srcId="{568CB53D-D80B-44B7-A162-FC60BF59A21E}" destId="{D2D866E7-0A12-453B-8AAD-B421BB09D44B}" srcOrd="0" destOrd="0" presId="urn:microsoft.com/office/officeart/2005/8/layout/vList2"/>
    <dgm:cxn modelId="{66359D07-78E8-4186-8BD4-FD10E355C90F}" type="presOf" srcId="{B9C4CD22-2D7E-40B1-9143-13432F895C68}" destId="{03330E5C-E843-403D-8DB6-8A79B7694A50}" srcOrd="0" destOrd="0" presId="urn:microsoft.com/office/officeart/2005/8/layout/vList2"/>
    <dgm:cxn modelId="{9D339627-4432-49F2-96A1-9BAB9738DB49}" srcId="{568CB53D-D80B-44B7-A162-FC60BF59A21E}" destId="{AF16F635-806A-46DC-B1D3-5D104C853620}" srcOrd="2" destOrd="0" parTransId="{E8D6BCB6-8E96-4187-9541-06F7A95883FA}" sibTransId="{8CFE37FB-9C43-4324-9B5F-377DDEDDCA43}"/>
    <dgm:cxn modelId="{399BC9AA-7077-47A1-BBD2-36AD73A3E847}" type="presOf" srcId="{62A2AF5F-071D-4842-BDC0-F1F6DD971718}" destId="{B21BEB5D-AD6D-4A48-8EA3-4AB554C4D596}" srcOrd="0" destOrd="0" presId="urn:microsoft.com/office/officeart/2005/8/layout/vList2"/>
    <dgm:cxn modelId="{C7D606B3-6EA8-461D-8A4F-42CD98415AE3}" type="presOf" srcId="{AF16F635-806A-46DC-B1D3-5D104C853620}" destId="{ABA9A8D2-EA1A-47A7-9884-B8FB4ECE3E46}" srcOrd="0" destOrd="0" presId="urn:microsoft.com/office/officeart/2005/8/layout/vList2"/>
    <dgm:cxn modelId="{F2D04CD1-1E71-4354-A604-C1FB4C4D0380}" srcId="{568CB53D-D80B-44B7-A162-FC60BF59A21E}" destId="{62A2AF5F-071D-4842-BDC0-F1F6DD971718}" srcOrd="0" destOrd="0" parTransId="{C14ED562-0EBF-436B-B4E1-5071758F3183}" sibTransId="{F11F9B38-03B1-4CA3-A7D7-C6BD5A2907D8}"/>
    <dgm:cxn modelId="{762856E8-94D8-433D-8A57-21ACFAA971F1}" srcId="{568CB53D-D80B-44B7-A162-FC60BF59A21E}" destId="{B9C4CD22-2D7E-40B1-9143-13432F895C68}" srcOrd="1" destOrd="0" parTransId="{F8CB05B6-7857-484B-9C95-023FDE2ECBEF}" sibTransId="{77D77EFE-56E8-44BC-8510-19B3E6BA33AB}"/>
    <dgm:cxn modelId="{36FCC02A-E4B3-4665-B864-646B59D4380C}" type="presParOf" srcId="{D2D866E7-0A12-453B-8AAD-B421BB09D44B}" destId="{B21BEB5D-AD6D-4A48-8EA3-4AB554C4D596}" srcOrd="0" destOrd="0" presId="urn:microsoft.com/office/officeart/2005/8/layout/vList2"/>
    <dgm:cxn modelId="{DAC2A363-E6B6-4674-BF5B-8E742AE3A6EB}" type="presParOf" srcId="{D2D866E7-0A12-453B-8AAD-B421BB09D44B}" destId="{96954A60-44B7-4D06-864B-D2A5D5AFBC5E}" srcOrd="1" destOrd="0" presId="urn:microsoft.com/office/officeart/2005/8/layout/vList2"/>
    <dgm:cxn modelId="{49A49EF4-BCAB-4447-8A2C-A20EE5739B20}" type="presParOf" srcId="{D2D866E7-0A12-453B-8AAD-B421BB09D44B}" destId="{03330E5C-E843-403D-8DB6-8A79B7694A50}" srcOrd="2" destOrd="0" presId="urn:microsoft.com/office/officeart/2005/8/layout/vList2"/>
    <dgm:cxn modelId="{394AFF65-00B6-4086-A4EB-23C8360D010A}" type="presParOf" srcId="{D2D866E7-0A12-453B-8AAD-B421BB09D44B}" destId="{CE29E8DB-6417-4F99-B9FE-CB435B311C9E}" srcOrd="3" destOrd="0" presId="urn:microsoft.com/office/officeart/2005/8/layout/vList2"/>
    <dgm:cxn modelId="{8CA85CB5-5B8A-4F5C-A773-78D07CA81889}" type="presParOf" srcId="{D2D866E7-0A12-453B-8AAD-B421BB09D44B}" destId="{ABA9A8D2-EA1A-47A7-9884-B8FB4ECE3E4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4C3632-86A0-44E9-99DC-8463F2376629}" type="doc">
      <dgm:prSet loTypeId="urn:microsoft.com/office/officeart/2008/layout/LinedList" loCatId="list" qsTypeId="urn:microsoft.com/office/officeart/2005/8/quickstyle/simple4" qsCatId="simple" csTypeId="urn:microsoft.com/office/officeart/2005/8/colors/accent2_2" csCatId="accent2"/>
      <dgm:spPr/>
      <dgm:t>
        <a:bodyPr/>
        <a:lstStyle/>
        <a:p>
          <a:endParaRPr lang="en-US"/>
        </a:p>
      </dgm:t>
    </dgm:pt>
    <dgm:pt modelId="{061B89F2-EF7D-499C-A712-A40D739209C1}">
      <dgm:prSet/>
      <dgm:spPr/>
      <dgm:t>
        <a:bodyPr/>
        <a:lstStyle/>
        <a:p>
          <a:r>
            <a:rPr lang="ko-KR"/>
            <a:t>인간이 이성을 직관할 수 있는 능력을 지녔다고 생각했다</a:t>
          </a:r>
          <a:r>
            <a:rPr lang="en-US"/>
            <a:t>.</a:t>
          </a:r>
        </a:p>
      </dgm:t>
    </dgm:pt>
    <dgm:pt modelId="{15F86943-1EA9-44DF-90B5-9F1332E8DB06}" type="parTrans" cxnId="{A7FA647F-8068-4A83-9B29-9899CE573F90}">
      <dgm:prSet/>
      <dgm:spPr/>
      <dgm:t>
        <a:bodyPr/>
        <a:lstStyle/>
        <a:p>
          <a:endParaRPr lang="en-US"/>
        </a:p>
      </dgm:t>
    </dgm:pt>
    <dgm:pt modelId="{72DF6C25-FC22-4C94-B61A-E7F6AE2EB212}" type="sibTrans" cxnId="{A7FA647F-8068-4A83-9B29-9899CE573F90}">
      <dgm:prSet/>
      <dgm:spPr/>
      <dgm:t>
        <a:bodyPr/>
        <a:lstStyle/>
        <a:p>
          <a:endParaRPr lang="en-US"/>
        </a:p>
      </dgm:t>
    </dgm:pt>
    <dgm:pt modelId="{FBDDFA89-A925-4DAE-9F7A-5514DE5C25DB}">
      <dgm:prSet/>
      <dgm:spPr/>
      <dgm:t>
        <a:bodyPr/>
        <a:lstStyle/>
        <a:p>
          <a:r>
            <a:rPr lang="ko-KR"/>
            <a:t>여기에 기초해 칸트는 인간이 무조건 따르고 행해야 할 보편적 행위 규칙을 주장</a:t>
          </a:r>
          <a:r>
            <a:rPr lang="en-US"/>
            <a:t>.</a:t>
          </a:r>
        </a:p>
      </dgm:t>
    </dgm:pt>
    <dgm:pt modelId="{F0AC72EB-0157-484A-A7A2-6340C267263E}" type="parTrans" cxnId="{58D4A9F8-32B2-45AF-8C92-65693F42D5EB}">
      <dgm:prSet/>
      <dgm:spPr/>
      <dgm:t>
        <a:bodyPr/>
        <a:lstStyle/>
        <a:p>
          <a:endParaRPr lang="en-US"/>
        </a:p>
      </dgm:t>
    </dgm:pt>
    <dgm:pt modelId="{AFB72C47-CF5F-4EBF-BD33-87660B3997AE}" type="sibTrans" cxnId="{58D4A9F8-32B2-45AF-8C92-65693F42D5EB}">
      <dgm:prSet/>
      <dgm:spPr/>
      <dgm:t>
        <a:bodyPr/>
        <a:lstStyle/>
        <a:p>
          <a:endParaRPr lang="en-US"/>
        </a:p>
      </dgm:t>
    </dgm:pt>
    <dgm:pt modelId="{2DACD98B-D449-4B2D-B976-8F0EE2EBAEAD}">
      <dgm:prSet/>
      <dgm:spPr/>
      <dgm:t>
        <a:bodyPr/>
        <a:lstStyle/>
        <a:p>
          <a:r>
            <a:rPr lang="ko-KR" dirty="0"/>
            <a:t>경험</a:t>
          </a:r>
          <a:r>
            <a:rPr lang="en-US" dirty="0"/>
            <a:t>, </a:t>
          </a:r>
          <a:r>
            <a:rPr lang="ko-KR" dirty="0"/>
            <a:t>쾌락</a:t>
          </a:r>
          <a:r>
            <a:rPr lang="en-US" dirty="0"/>
            <a:t>, </a:t>
          </a:r>
          <a:r>
            <a:rPr lang="ko-KR" dirty="0"/>
            <a:t>유용성처럼 행위 이후의 결과들은 그 행위의 도덕성을 판단하는 데에 아무런 도움이 되지 않는다고 생각함</a:t>
          </a:r>
          <a:r>
            <a:rPr lang="en-US" dirty="0"/>
            <a:t>.</a:t>
          </a:r>
        </a:p>
      </dgm:t>
    </dgm:pt>
    <dgm:pt modelId="{907F449A-5908-47CC-B074-17DF8C3ED76C}" type="parTrans" cxnId="{B55C2B40-18D0-4758-9BA3-6EF3E39E0C51}">
      <dgm:prSet/>
      <dgm:spPr/>
      <dgm:t>
        <a:bodyPr/>
        <a:lstStyle/>
        <a:p>
          <a:endParaRPr lang="en-US"/>
        </a:p>
      </dgm:t>
    </dgm:pt>
    <dgm:pt modelId="{06810BD7-EE53-4BE5-8374-6D3278939AD6}" type="sibTrans" cxnId="{B55C2B40-18D0-4758-9BA3-6EF3E39E0C51}">
      <dgm:prSet/>
      <dgm:spPr/>
      <dgm:t>
        <a:bodyPr/>
        <a:lstStyle/>
        <a:p>
          <a:endParaRPr lang="en-US"/>
        </a:p>
      </dgm:t>
    </dgm:pt>
    <dgm:pt modelId="{85897DFC-CD10-4926-9F10-F8038FA4DE75}">
      <dgm:prSet/>
      <dgm:spPr/>
      <dgm:t>
        <a:bodyPr/>
        <a:lstStyle/>
        <a:p>
          <a:r>
            <a:rPr lang="ko-KR"/>
            <a:t>이성을 통해 인간은 자신에게 있는 도덕원칙인 </a:t>
          </a:r>
          <a:r>
            <a:rPr lang="en-US"/>
            <a:t>‘</a:t>
          </a:r>
          <a:r>
            <a:rPr lang="ko-KR"/>
            <a:t>선의지＇를 발견할 수 있다고 생각함</a:t>
          </a:r>
          <a:r>
            <a:rPr lang="en-US"/>
            <a:t>.</a:t>
          </a:r>
        </a:p>
      </dgm:t>
    </dgm:pt>
    <dgm:pt modelId="{48FE052C-29F6-44BE-8EFE-11348E8E7B26}" type="parTrans" cxnId="{CCB151C3-B7F8-4C13-A766-82348A99AA89}">
      <dgm:prSet/>
      <dgm:spPr/>
      <dgm:t>
        <a:bodyPr/>
        <a:lstStyle/>
        <a:p>
          <a:endParaRPr lang="en-US"/>
        </a:p>
      </dgm:t>
    </dgm:pt>
    <dgm:pt modelId="{FA2BC142-F438-49D6-9ABA-213604B0ACCE}" type="sibTrans" cxnId="{CCB151C3-B7F8-4C13-A766-82348A99AA89}">
      <dgm:prSet/>
      <dgm:spPr/>
      <dgm:t>
        <a:bodyPr/>
        <a:lstStyle/>
        <a:p>
          <a:endParaRPr lang="en-US"/>
        </a:p>
      </dgm:t>
    </dgm:pt>
    <dgm:pt modelId="{981595E7-2618-4820-B17B-A9C0E87612EA}">
      <dgm:prSet/>
      <dgm:spPr/>
      <dgm:t>
        <a:bodyPr/>
        <a:lstStyle/>
        <a:p>
          <a:r>
            <a:rPr lang="en-US"/>
            <a:t>‘</a:t>
          </a:r>
          <a:r>
            <a:rPr lang="ko-KR"/>
            <a:t>선의지＇를 자신의 의무로 받아들이고 오직 이에 따라서만 행동하는 것이 도덕적이며 결과가 어떻게 되는지는 전혀 관계가 없음</a:t>
          </a:r>
          <a:r>
            <a:rPr lang="en-US"/>
            <a:t>.</a:t>
          </a:r>
        </a:p>
      </dgm:t>
    </dgm:pt>
    <dgm:pt modelId="{7A0AE012-44B2-4CD7-9AB5-B46400C14E3F}" type="parTrans" cxnId="{2F07BED7-C9DB-4148-A63C-293814F59186}">
      <dgm:prSet/>
      <dgm:spPr/>
      <dgm:t>
        <a:bodyPr/>
        <a:lstStyle/>
        <a:p>
          <a:endParaRPr lang="en-US"/>
        </a:p>
      </dgm:t>
    </dgm:pt>
    <dgm:pt modelId="{02298F7D-B275-41CB-B58B-51F03735B12D}" type="sibTrans" cxnId="{2F07BED7-C9DB-4148-A63C-293814F59186}">
      <dgm:prSet/>
      <dgm:spPr/>
      <dgm:t>
        <a:bodyPr/>
        <a:lstStyle/>
        <a:p>
          <a:endParaRPr lang="en-US"/>
        </a:p>
      </dgm:t>
    </dgm:pt>
    <dgm:pt modelId="{26AD9552-7BC3-4EC6-B93B-2A05325F72E1}" type="pres">
      <dgm:prSet presAssocID="{F84C3632-86A0-44E9-99DC-8463F2376629}" presName="vert0" presStyleCnt="0">
        <dgm:presLayoutVars>
          <dgm:dir/>
          <dgm:animOne val="branch"/>
          <dgm:animLvl val="lvl"/>
        </dgm:presLayoutVars>
      </dgm:prSet>
      <dgm:spPr/>
    </dgm:pt>
    <dgm:pt modelId="{C0A9ADE2-0E7E-49EE-96BE-8317234E3430}" type="pres">
      <dgm:prSet presAssocID="{061B89F2-EF7D-499C-A712-A40D739209C1}" presName="thickLine" presStyleLbl="alignNode1" presStyleIdx="0" presStyleCnt="5"/>
      <dgm:spPr/>
    </dgm:pt>
    <dgm:pt modelId="{60DADED1-36E3-414C-9775-ADECEBE79C86}" type="pres">
      <dgm:prSet presAssocID="{061B89F2-EF7D-499C-A712-A40D739209C1}" presName="horz1" presStyleCnt="0"/>
      <dgm:spPr/>
    </dgm:pt>
    <dgm:pt modelId="{7EE7A3E4-1ACC-4BC1-A4FE-A77E24D5FCE8}" type="pres">
      <dgm:prSet presAssocID="{061B89F2-EF7D-499C-A712-A40D739209C1}" presName="tx1" presStyleLbl="revTx" presStyleIdx="0" presStyleCnt="5"/>
      <dgm:spPr/>
    </dgm:pt>
    <dgm:pt modelId="{559B1491-AFB3-4E7F-98A1-6E43A9E02347}" type="pres">
      <dgm:prSet presAssocID="{061B89F2-EF7D-499C-A712-A40D739209C1}" presName="vert1" presStyleCnt="0"/>
      <dgm:spPr/>
    </dgm:pt>
    <dgm:pt modelId="{373E7E30-6220-4AC3-96D8-546B5B4A676B}" type="pres">
      <dgm:prSet presAssocID="{FBDDFA89-A925-4DAE-9F7A-5514DE5C25DB}" presName="thickLine" presStyleLbl="alignNode1" presStyleIdx="1" presStyleCnt="5"/>
      <dgm:spPr/>
    </dgm:pt>
    <dgm:pt modelId="{257ADEA0-7ECE-4436-9AD4-0A66C92F5D5B}" type="pres">
      <dgm:prSet presAssocID="{FBDDFA89-A925-4DAE-9F7A-5514DE5C25DB}" presName="horz1" presStyleCnt="0"/>
      <dgm:spPr/>
    </dgm:pt>
    <dgm:pt modelId="{5D5E0B78-552D-4B65-A7BB-8DF0A61A5C42}" type="pres">
      <dgm:prSet presAssocID="{FBDDFA89-A925-4DAE-9F7A-5514DE5C25DB}" presName="tx1" presStyleLbl="revTx" presStyleIdx="1" presStyleCnt="5"/>
      <dgm:spPr/>
    </dgm:pt>
    <dgm:pt modelId="{40818022-FF10-4043-A809-73C44A788454}" type="pres">
      <dgm:prSet presAssocID="{FBDDFA89-A925-4DAE-9F7A-5514DE5C25DB}" presName="vert1" presStyleCnt="0"/>
      <dgm:spPr/>
    </dgm:pt>
    <dgm:pt modelId="{EEBA4966-37C3-4F8B-A449-4A035097D09A}" type="pres">
      <dgm:prSet presAssocID="{2DACD98B-D449-4B2D-B976-8F0EE2EBAEAD}" presName="thickLine" presStyleLbl="alignNode1" presStyleIdx="2" presStyleCnt="5"/>
      <dgm:spPr/>
    </dgm:pt>
    <dgm:pt modelId="{66892A3B-0FFB-427B-A962-2571098EAC69}" type="pres">
      <dgm:prSet presAssocID="{2DACD98B-D449-4B2D-B976-8F0EE2EBAEAD}" presName="horz1" presStyleCnt="0"/>
      <dgm:spPr/>
    </dgm:pt>
    <dgm:pt modelId="{BEED1FA8-F9A7-4C98-9811-20E204BFE1E8}" type="pres">
      <dgm:prSet presAssocID="{2DACD98B-D449-4B2D-B976-8F0EE2EBAEAD}" presName="tx1" presStyleLbl="revTx" presStyleIdx="2" presStyleCnt="5"/>
      <dgm:spPr/>
    </dgm:pt>
    <dgm:pt modelId="{93A3D4D9-01C7-4A50-ABCC-C5E48F1F5B12}" type="pres">
      <dgm:prSet presAssocID="{2DACD98B-D449-4B2D-B976-8F0EE2EBAEAD}" presName="vert1" presStyleCnt="0"/>
      <dgm:spPr/>
    </dgm:pt>
    <dgm:pt modelId="{A664F5B1-FFFD-48AF-9587-02F0644333C9}" type="pres">
      <dgm:prSet presAssocID="{85897DFC-CD10-4926-9F10-F8038FA4DE75}" presName="thickLine" presStyleLbl="alignNode1" presStyleIdx="3" presStyleCnt="5"/>
      <dgm:spPr/>
    </dgm:pt>
    <dgm:pt modelId="{4E4CE277-EF1F-4961-A256-4BFEE75C0358}" type="pres">
      <dgm:prSet presAssocID="{85897DFC-CD10-4926-9F10-F8038FA4DE75}" presName="horz1" presStyleCnt="0"/>
      <dgm:spPr/>
    </dgm:pt>
    <dgm:pt modelId="{42FE91E9-6318-405F-8F39-A3F7B8D953B0}" type="pres">
      <dgm:prSet presAssocID="{85897DFC-CD10-4926-9F10-F8038FA4DE75}" presName="tx1" presStyleLbl="revTx" presStyleIdx="3" presStyleCnt="5"/>
      <dgm:spPr/>
    </dgm:pt>
    <dgm:pt modelId="{DAF8266A-D5C0-4FC8-AE9E-AC7332B754C2}" type="pres">
      <dgm:prSet presAssocID="{85897DFC-CD10-4926-9F10-F8038FA4DE75}" presName="vert1" presStyleCnt="0"/>
      <dgm:spPr/>
    </dgm:pt>
    <dgm:pt modelId="{1677AA55-771E-492D-99C9-A5525B91E59B}" type="pres">
      <dgm:prSet presAssocID="{981595E7-2618-4820-B17B-A9C0E87612EA}" presName="thickLine" presStyleLbl="alignNode1" presStyleIdx="4" presStyleCnt="5"/>
      <dgm:spPr/>
    </dgm:pt>
    <dgm:pt modelId="{35184A11-9A04-487A-AFD0-89AA79EC7F4F}" type="pres">
      <dgm:prSet presAssocID="{981595E7-2618-4820-B17B-A9C0E87612EA}" presName="horz1" presStyleCnt="0"/>
      <dgm:spPr/>
    </dgm:pt>
    <dgm:pt modelId="{340C40F4-36B0-4905-9361-96411A5672C9}" type="pres">
      <dgm:prSet presAssocID="{981595E7-2618-4820-B17B-A9C0E87612EA}" presName="tx1" presStyleLbl="revTx" presStyleIdx="4" presStyleCnt="5"/>
      <dgm:spPr/>
    </dgm:pt>
    <dgm:pt modelId="{AEE07D21-CD47-45BC-AD75-31AFEF90A1B0}" type="pres">
      <dgm:prSet presAssocID="{981595E7-2618-4820-B17B-A9C0E87612EA}" presName="vert1" presStyleCnt="0"/>
      <dgm:spPr/>
    </dgm:pt>
  </dgm:ptLst>
  <dgm:cxnLst>
    <dgm:cxn modelId="{4FF09C12-84AC-4EAC-B381-05520ACCEED9}" type="presOf" srcId="{85897DFC-CD10-4926-9F10-F8038FA4DE75}" destId="{42FE91E9-6318-405F-8F39-A3F7B8D953B0}" srcOrd="0" destOrd="0" presId="urn:microsoft.com/office/officeart/2008/layout/LinedList"/>
    <dgm:cxn modelId="{4900D51C-4999-4B05-BFBC-964E0B6889AE}" type="presOf" srcId="{061B89F2-EF7D-499C-A712-A40D739209C1}" destId="{7EE7A3E4-1ACC-4BC1-A4FE-A77E24D5FCE8}" srcOrd="0" destOrd="0" presId="urn:microsoft.com/office/officeart/2008/layout/LinedList"/>
    <dgm:cxn modelId="{0E16BB2B-18D8-4135-BE03-497A656EABB9}" type="presOf" srcId="{2DACD98B-D449-4B2D-B976-8F0EE2EBAEAD}" destId="{BEED1FA8-F9A7-4C98-9811-20E204BFE1E8}" srcOrd="0" destOrd="0" presId="urn:microsoft.com/office/officeart/2008/layout/LinedList"/>
    <dgm:cxn modelId="{B55C2B40-18D0-4758-9BA3-6EF3E39E0C51}" srcId="{F84C3632-86A0-44E9-99DC-8463F2376629}" destId="{2DACD98B-D449-4B2D-B976-8F0EE2EBAEAD}" srcOrd="2" destOrd="0" parTransId="{907F449A-5908-47CC-B074-17DF8C3ED76C}" sibTransId="{06810BD7-EE53-4BE5-8374-6D3278939AD6}"/>
    <dgm:cxn modelId="{EFA0F35B-13BE-496A-979C-EA3E73F6BC66}" type="presOf" srcId="{FBDDFA89-A925-4DAE-9F7A-5514DE5C25DB}" destId="{5D5E0B78-552D-4B65-A7BB-8DF0A61A5C42}" srcOrd="0" destOrd="0" presId="urn:microsoft.com/office/officeart/2008/layout/LinedList"/>
    <dgm:cxn modelId="{A7FA647F-8068-4A83-9B29-9899CE573F90}" srcId="{F84C3632-86A0-44E9-99DC-8463F2376629}" destId="{061B89F2-EF7D-499C-A712-A40D739209C1}" srcOrd="0" destOrd="0" parTransId="{15F86943-1EA9-44DF-90B5-9F1332E8DB06}" sibTransId="{72DF6C25-FC22-4C94-B61A-E7F6AE2EB212}"/>
    <dgm:cxn modelId="{CCB151C3-B7F8-4C13-A766-82348A99AA89}" srcId="{F84C3632-86A0-44E9-99DC-8463F2376629}" destId="{85897DFC-CD10-4926-9F10-F8038FA4DE75}" srcOrd="3" destOrd="0" parTransId="{48FE052C-29F6-44BE-8EFE-11348E8E7B26}" sibTransId="{FA2BC142-F438-49D6-9ABA-213604B0ACCE}"/>
    <dgm:cxn modelId="{752108CF-33B1-4EC4-9EB7-E4D441D828B7}" type="presOf" srcId="{981595E7-2618-4820-B17B-A9C0E87612EA}" destId="{340C40F4-36B0-4905-9361-96411A5672C9}" srcOrd="0" destOrd="0" presId="urn:microsoft.com/office/officeart/2008/layout/LinedList"/>
    <dgm:cxn modelId="{2F07BED7-C9DB-4148-A63C-293814F59186}" srcId="{F84C3632-86A0-44E9-99DC-8463F2376629}" destId="{981595E7-2618-4820-B17B-A9C0E87612EA}" srcOrd="4" destOrd="0" parTransId="{7A0AE012-44B2-4CD7-9AB5-B46400C14E3F}" sibTransId="{02298F7D-B275-41CB-B58B-51F03735B12D}"/>
    <dgm:cxn modelId="{AE475FE1-FB69-4BE2-ABF4-5CCEA6547CE9}" type="presOf" srcId="{F84C3632-86A0-44E9-99DC-8463F2376629}" destId="{26AD9552-7BC3-4EC6-B93B-2A05325F72E1}" srcOrd="0" destOrd="0" presId="urn:microsoft.com/office/officeart/2008/layout/LinedList"/>
    <dgm:cxn modelId="{58D4A9F8-32B2-45AF-8C92-65693F42D5EB}" srcId="{F84C3632-86A0-44E9-99DC-8463F2376629}" destId="{FBDDFA89-A925-4DAE-9F7A-5514DE5C25DB}" srcOrd="1" destOrd="0" parTransId="{F0AC72EB-0157-484A-A7A2-6340C267263E}" sibTransId="{AFB72C47-CF5F-4EBF-BD33-87660B3997AE}"/>
    <dgm:cxn modelId="{EB991D2B-68E2-48DE-A7C7-63D56679CFD9}" type="presParOf" srcId="{26AD9552-7BC3-4EC6-B93B-2A05325F72E1}" destId="{C0A9ADE2-0E7E-49EE-96BE-8317234E3430}" srcOrd="0" destOrd="0" presId="urn:microsoft.com/office/officeart/2008/layout/LinedList"/>
    <dgm:cxn modelId="{89774271-315D-4C55-9416-8B3A683A75D1}" type="presParOf" srcId="{26AD9552-7BC3-4EC6-B93B-2A05325F72E1}" destId="{60DADED1-36E3-414C-9775-ADECEBE79C86}" srcOrd="1" destOrd="0" presId="urn:microsoft.com/office/officeart/2008/layout/LinedList"/>
    <dgm:cxn modelId="{2CF702E6-B7AA-4847-9EBC-3B5FD3FAAEFC}" type="presParOf" srcId="{60DADED1-36E3-414C-9775-ADECEBE79C86}" destId="{7EE7A3E4-1ACC-4BC1-A4FE-A77E24D5FCE8}" srcOrd="0" destOrd="0" presId="urn:microsoft.com/office/officeart/2008/layout/LinedList"/>
    <dgm:cxn modelId="{B6A37A6D-5CF5-4118-9DA4-84ED68EA70D8}" type="presParOf" srcId="{60DADED1-36E3-414C-9775-ADECEBE79C86}" destId="{559B1491-AFB3-4E7F-98A1-6E43A9E02347}" srcOrd="1" destOrd="0" presId="urn:microsoft.com/office/officeart/2008/layout/LinedList"/>
    <dgm:cxn modelId="{DC6B13CE-9602-4FFC-AF2F-BCF4EE50E0AD}" type="presParOf" srcId="{26AD9552-7BC3-4EC6-B93B-2A05325F72E1}" destId="{373E7E30-6220-4AC3-96D8-546B5B4A676B}" srcOrd="2" destOrd="0" presId="urn:microsoft.com/office/officeart/2008/layout/LinedList"/>
    <dgm:cxn modelId="{6A6A06A1-01F5-42ED-9F23-7000680A2C60}" type="presParOf" srcId="{26AD9552-7BC3-4EC6-B93B-2A05325F72E1}" destId="{257ADEA0-7ECE-4436-9AD4-0A66C92F5D5B}" srcOrd="3" destOrd="0" presId="urn:microsoft.com/office/officeart/2008/layout/LinedList"/>
    <dgm:cxn modelId="{CB41DC84-D1DF-4E4F-AF59-1077D182A1C5}" type="presParOf" srcId="{257ADEA0-7ECE-4436-9AD4-0A66C92F5D5B}" destId="{5D5E0B78-552D-4B65-A7BB-8DF0A61A5C42}" srcOrd="0" destOrd="0" presId="urn:microsoft.com/office/officeart/2008/layout/LinedList"/>
    <dgm:cxn modelId="{01B35E76-D2C7-4EC0-8520-172C900F8B4B}" type="presParOf" srcId="{257ADEA0-7ECE-4436-9AD4-0A66C92F5D5B}" destId="{40818022-FF10-4043-A809-73C44A788454}" srcOrd="1" destOrd="0" presId="urn:microsoft.com/office/officeart/2008/layout/LinedList"/>
    <dgm:cxn modelId="{43847350-80D4-4BF4-9A85-6840BAF4BD88}" type="presParOf" srcId="{26AD9552-7BC3-4EC6-B93B-2A05325F72E1}" destId="{EEBA4966-37C3-4F8B-A449-4A035097D09A}" srcOrd="4" destOrd="0" presId="urn:microsoft.com/office/officeart/2008/layout/LinedList"/>
    <dgm:cxn modelId="{6B624E06-EE55-4265-90EA-52863C06DB0B}" type="presParOf" srcId="{26AD9552-7BC3-4EC6-B93B-2A05325F72E1}" destId="{66892A3B-0FFB-427B-A962-2571098EAC69}" srcOrd="5" destOrd="0" presId="urn:microsoft.com/office/officeart/2008/layout/LinedList"/>
    <dgm:cxn modelId="{F0FBF2E7-CE16-479B-A824-59C469775081}" type="presParOf" srcId="{66892A3B-0FFB-427B-A962-2571098EAC69}" destId="{BEED1FA8-F9A7-4C98-9811-20E204BFE1E8}" srcOrd="0" destOrd="0" presId="urn:microsoft.com/office/officeart/2008/layout/LinedList"/>
    <dgm:cxn modelId="{110AD525-B555-40C4-9D7D-6F9CE858C90D}" type="presParOf" srcId="{66892A3B-0FFB-427B-A962-2571098EAC69}" destId="{93A3D4D9-01C7-4A50-ABCC-C5E48F1F5B12}" srcOrd="1" destOrd="0" presId="urn:microsoft.com/office/officeart/2008/layout/LinedList"/>
    <dgm:cxn modelId="{68B6702F-B6EB-43E1-A4F9-28115C6E7E15}" type="presParOf" srcId="{26AD9552-7BC3-4EC6-B93B-2A05325F72E1}" destId="{A664F5B1-FFFD-48AF-9587-02F0644333C9}" srcOrd="6" destOrd="0" presId="urn:microsoft.com/office/officeart/2008/layout/LinedList"/>
    <dgm:cxn modelId="{17EC0DA5-C776-4FFB-9B1C-9969912482BD}" type="presParOf" srcId="{26AD9552-7BC3-4EC6-B93B-2A05325F72E1}" destId="{4E4CE277-EF1F-4961-A256-4BFEE75C0358}" srcOrd="7" destOrd="0" presId="urn:microsoft.com/office/officeart/2008/layout/LinedList"/>
    <dgm:cxn modelId="{C99E15AC-9A49-42EC-873B-0BABD376E98C}" type="presParOf" srcId="{4E4CE277-EF1F-4961-A256-4BFEE75C0358}" destId="{42FE91E9-6318-405F-8F39-A3F7B8D953B0}" srcOrd="0" destOrd="0" presId="urn:microsoft.com/office/officeart/2008/layout/LinedList"/>
    <dgm:cxn modelId="{CAD390CA-44C9-476D-82EE-B606FD4BC9DF}" type="presParOf" srcId="{4E4CE277-EF1F-4961-A256-4BFEE75C0358}" destId="{DAF8266A-D5C0-4FC8-AE9E-AC7332B754C2}" srcOrd="1" destOrd="0" presId="urn:microsoft.com/office/officeart/2008/layout/LinedList"/>
    <dgm:cxn modelId="{12E794AF-A425-4A93-A7D3-FBEACAB013BD}" type="presParOf" srcId="{26AD9552-7BC3-4EC6-B93B-2A05325F72E1}" destId="{1677AA55-771E-492D-99C9-A5525B91E59B}" srcOrd="8" destOrd="0" presId="urn:microsoft.com/office/officeart/2008/layout/LinedList"/>
    <dgm:cxn modelId="{B6ACA466-941D-4524-B78C-23828B0A5FD9}" type="presParOf" srcId="{26AD9552-7BC3-4EC6-B93B-2A05325F72E1}" destId="{35184A11-9A04-487A-AFD0-89AA79EC7F4F}" srcOrd="9" destOrd="0" presId="urn:microsoft.com/office/officeart/2008/layout/LinedList"/>
    <dgm:cxn modelId="{FF9A6B0C-A445-43C6-99F3-2CA789127744}" type="presParOf" srcId="{35184A11-9A04-487A-AFD0-89AA79EC7F4F}" destId="{340C40F4-36B0-4905-9361-96411A5672C9}" srcOrd="0" destOrd="0" presId="urn:microsoft.com/office/officeart/2008/layout/LinedList"/>
    <dgm:cxn modelId="{4D2A155C-A0CA-4C8F-9968-D5982BAA3CC8}" type="presParOf" srcId="{35184A11-9A04-487A-AFD0-89AA79EC7F4F}" destId="{AEE07D21-CD47-45BC-AD75-31AFEF90A1B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1A7A37-F742-44CB-9C90-49CC0BB0ECB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0E269A1-F038-44C3-A14A-9C880A84B517}">
      <dgm:prSet/>
      <dgm:spPr/>
      <dgm:t>
        <a:bodyPr/>
        <a:lstStyle/>
        <a:p>
          <a:r>
            <a:rPr lang="ko-KR"/>
            <a:t>가능하면 많은 생명을 구해야한다</a:t>
          </a:r>
          <a:r>
            <a:rPr lang="en-US"/>
            <a:t>vs. </a:t>
          </a:r>
        </a:p>
      </dgm:t>
    </dgm:pt>
    <dgm:pt modelId="{FB48C123-0F02-426C-914A-9CB6A7F4F0DE}" type="parTrans" cxnId="{E025B7D1-3297-4DA9-B401-C17239760064}">
      <dgm:prSet/>
      <dgm:spPr/>
      <dgm:t>
        <a:bodyPr/>
        <a:lstStyle/>
        <a:p>
          <a:endParaRPr lang="en-US"/>
        </a:p>
      </dgm:t>
    </dgm:pt>
    <dgm:pt modelId="{BB0C4EF2-C243-4CD6-BC22-7A3D689DFD3A}" type="sibTrans" cxnId="{E025B7D1-3297-4DA9-B401-C17239760064}">
      <dgm:prSet/>
      <dgm:spPr/>
      <dgm:t>
        <a:bodyPr/>
        <a:lstStyle/>
        <a:p>
          <a:endParaRPr lang="en-US"/>
        </a:p>
      </dgm:t>
    </dgm:pt>
    <dgm:pt modelId="{2534CA83-2858-4312-8FFF-80EBDCFD3AA6}">
      <dgm:prSet/>
      <dgm:spPr/>
      <dgm:t>
        <a:bodyPr/>
        <a:lstStyle/>
        <a:p>
          <a:r>
            <a:rPr lang="ko-KR"/>
            <a:t>아무리</a:t>
          </a:r>
          <a:r>
            <a:rPr lang="en-US"/>
            <a:t> </a:t>
          </a:r>
          <a:r>
            <a:rPr lang="ko-KR"/>
            <a:t>명분이 옳다해도 죄없는 사람을 죽이는 것은 잘못</a:t>
          </a:r>
          <a:endParaRPr lang="en-US"/>
        </a:p>
      </dgm:t>
    </dgm:pt>
    <dgm:pt modelId="{54544B63-AC4F-41E1-BCD5-50C04D83B0BE}" type="parTrans" cxnId="{C8FCA71D-546C-4C2E-AA2B-BAB02C143578}">
      <dgm:prSet/>
      <dgm:spPr/>
      <dgm:t>
        <a:bodyPr/>
        <a:lstStyle/>
        <a:p>
          <a:endParaRPr lang="en-US"/>
        </a:p>
      </dgm:t>
    </dgm:pt>
    <dgm:pt modelId="{9D7F645E-BA1A-4C91-8BE5-10C675746FF6}" type="sibTrans" cxnId="{C8FCA71D-546C-4C2E-AA2B-BAB02C143578}">
      <dgm:prSet/>
      <dgm:spPr/>
      <dgm:t>
        <a:bodyPr/>
        <a:lstStyle/>
        <a:p>
          <a:endParaRPr lang="en-US"/>
        </a:p>
      </dgm:t>
    </dgm:pt>
    <dgm:pt modelId="{DDDD7328-93E2-4DED-9785-8A7AA6826F9E}" type="pres">
      <dgm:prSet presAssocID="{F71A7A37-F742-44CB-9C90-49CC0BB0ECB6}" presName="root" presStyleCnt="0">
        <dgm:presLayoutVars>
          <dgm:dir/>
          <dgm:resizeHandles val="exact"/>
        </dgm:presLayoutVars>
      </dgm:prSet>
      <dgm:spPr/>
    </dgm:pt>
    <dgm:pt modelId="{7566FF24-6CC8-4CB2-87F0-FB13865EAA17}" type="pres">
      <dgm:prSet presAssocID="{80E269A1-F038-44C3-A14A-9C880A84B517}" presName="compNode" presStyleCnt="0"/>
      <dgm:spPr/>
    </dgm:pt>
    <dgm:pt modelId="{FF0E20FD-886D-4E4D-92EA-32AD28237381}" type="pres">
      <dgm:prSet presAssocID="{80E269A1-F038-44C3-A14A-9C880A84B517}" presName="bgRect" presStyleLbl="bgShp" presStyleIdx="0" presStyleCnt="2"/>
      <dgm:spPr/>
    </dgm:pt>
    <dgm:pt modelId="{D75031CC-3914-4261-8263-9701665BB9E8}" type="pres">
      <dgm:prSet presAssocID="{80E269A1-F038-44C3-A14A-9C880A84B5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99DE252F-E995-46A1-98FC-32FCDC5854B1}" type="pres">
      <dgm:prSet presAssocID="{80E269A1-F038-44C3-A14A-9C880A84B517}" presName="spaceRect" presStyleCnt="0"/>
      <dgm:spPr/>
    </dgm:pt>
    <dgm:pt modelId="{C57ABC09-3FAD-48A7-9BA8-C3ABB997AEF3}" type="pres">
      <dgm:prSet presAssocID="{80E269A1-F038-44C3-A14A-9C880A84B517}" presName="parTx" presStyleLbl="revTx" presStyleIdx="0" presStyleCnt="2">
        <dgm:presLayoutVars>
          <dgm:chMax val="0"/>
          <dgm:chPref val="0"/>
        </dgm:presLayoutVars>
      </dgm:prSet>
      <dgm:spPr/>
    </dgm:pt>
    <dgm:pt modelId="{3FD9E448-8D32-4258-AA81-6C9C61DD18B6}" type="pres">
      <dgm:prSet presAssocID="{BB0C4EF2-C243-4CD6-BC22-7A3D689DFD3A}" presName="sibTrans" presStyleCnt="0"/>
      <dgm:spPr/>
    </dgm:pt>
    <dgm:pt modelId="{98FC2282-F2BA-46D2-8B91-689B27DBFC9B}" type="pres">
      <dgm:prSet presAssocID="{2534CA83-2858-4312-8FFF-80EBDCFD3AA6}" presName="compNode" presStyleCnt="0"/>
      <dgm:spPr/>
    </dgm:pt>
    <dgm:pt modelId="{43C67396-C33F-4B4A-8672-FAB577FE19DD}" type="pres">
      <dgm:prSet presAssocID="{2534CA83-2858-4312-8FFF-80EBDCFD3AA6}" presName="bgRect" presStyleLbl="bgShp" presStyleIdx="1" presStyleCnt="2"/>
      <dgm:spPr/>
    </dgm:pt>
    <dgm:pt modelId="{3434540C-2A08-43E3-AD3B-DD39AC8BA6BB}" type="pres">
      <dgm:prSet presAssocID="{2534CA83-2858-4312-8FFF-80EBDCFD3A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 Chime"/>
        </a:ext>
      </dgm:extLst>
    </dgm:pt>
    <dgm:pt modelId="{2D16FFED-FD6A-456C-99EE-143FC18CC0D6}" type="pres">
      <dgm:prSet presAssocID="{2534CA83-2858-4312-8FFF-80EBDCFD3AA6}" presName="spaceRect" presStyleCnt="0"/>
      <dgm:spPr/>
    </dgm:pt>
    <dgm:pt modelId="{EA06DAC2-E0B5-48DF-85F3-AAC56F8E3293}" type="pres">
      <dgm:prSet presAssocID="{2534CA83-2858-4312-8FFF-80EBDCFD3AA6}" presName="parTx" presStyleLbl="revTx" presStyleIdx="1" presStyleCnt="2">
        <dgm:presLayoutVars>
          <dgm:chMax val="0"/>
          <dgm:chPref val="0"/>
        </dgm:presLayoutVars>
      </dgm:prSet>
      <dgm:spPr/>
    </dgm:pt>
  </dgm:ptLst>
  <dgm:cxnLst>
    <dgm:cxn modelId="{D4B3B60B-1DAA-45AA-A43D-C864AB62A765}" type="presOf" srcId="{80E269A1-F038-44C3-A14A-9C880A84B517}" destId="{C57ABC09-3FAD-48A7-9BA8-C3ABB997AEF3}" srcOrd="0" destOrd="0" presId="urn:microsoft.com/office/officeart/2018/2/layout/IconVerticalSolidList"/>
    <dgm:cxn modelId="{C8FCA71D-546C-4C2E-AA2B-BAB02C143578}" srcId="{F71A7A37-F742-44CB-9C90-49CC0BB0ECB6}" destId="{2534CA83-2858-4312-8FFF-80EBDCFD3AA6}" srcOrd="1" destOrd="0" parTransId="{54544B63-AC4F-41E1-BCD5-50C04D83B0BE}" sibTransId="{9D7F645E-BA1A-4C91-8BE5-10C675746FF6}"/>
    <dgm:cxn modelId="{4CCFAE62-93AB-4732-82F1-E6DA512BF445}" type="presOf" srcId="{2534CA83-2858-4312-8FFF-80EBDCFD3AA6}" destId="{EA06DAC2-E0B5-48DF-85F3-AAC56F8E3293}" srcOrd="0" destOrd="0" presId="urn:microsoft.com/office/officeart/2018/2/layout/IconVerticalSolidList"/>
    <dgm:cxn modelId="{9EA569AC-6390-4FA8-9840-B290697003AB}" type="presOf" srcId="{F71A7A37-F742-44CB-9C90-49CC0BB0ECB6}" destId="{DDDD7328-93E2-4DED-9785-8A7AA6826F9E}" srcOrd="0" destOrd="0" presId="urn:microsoft.com/office/officeart/2018/2/layout/IconVerticalSolidList"/>
    <dgm:cxn modelId="{E025B7D1-3297-4DA9-B401-C17239760064}" srcId="{F71A7A37-F742-44CB-9C90-49CC0BB0ECB6}" destId="{80E269A1-F038-44C3-A14A-9C880A84B517}" srcOrd="0" destOrd="0" parTransId="{FB48C123-0F02-426C-914A-9CB6A7F4F0DE}" sibTransId="{BB0C4EF2-C243-4CD6-BC22-7A3D689DFD3A}"/>
    <dgm:cxn modelId="{D08F3625-9BD0-46C9-9029-37514E1BCE83}" type="presParOf" srcId="{DDDD7328-93E2-4DED-9785-8A7AA6826F9E}" destId="{7566FF24-6CC8-4CB2-87F0-FB13865EAA17}" srcOrd="0" destOrd="0" presId="urn:microsoft.com/office/officeart/2018/2/layout/IconVerticalSolidList"/>
    <dgm:cxn modelId="{4E35F94E-FDEB-467B-83B9-46BCB5137A59}" type="presParOf" srcId="{7566FF24-6CC8-4CB2-87F0-FB13865EAA17}" destId="{FF0E20FD-886D-4E4D-92EA-32AD28237381}" srcOrd="0" destOrd="0" presId="urn:microsoft.com/office/officeart/2018/2/layout/IconVerticalSolidList"/>
    <dgm:cxn modelId="{262A560E-9357-4657-AF57-01F86A2C4C22}" type="presParOf" srcId="{7566FF24-6CC8-4CB2-87F0-FB13865EAA17}" destId="{D75031CC-3914-4261-8263-9701665BB9E8}" srcOrd="1" destOrd="0" presId="urn:microsoft.com/office/officeart/2018/2/layout/IconVerticalSolidList"/>
    <dgm:cxn modelId="{B967B321-088C-4F41-9D61-18700FC17C24}" type="presParOf" srcId="{7566FF24-6CC8-4CB2-87F0-FB13865EAA17}" destId="{99DE252F-E995-46A1-98FC-32FCDC5854B1}" srcOrd="2" destOrd="0" presId="urn:microsoft.com/office/officeart/2018/2/layout/IconVerticalSolidList"/>
    <dgm:cxn modelId="{9599B33B-4805-499C-9F1A-9CE498C9301A}" type="presParOf" srcId="{7566FF24-6CC8-4CB2-87F0-FB13865EAA17}" destId="{C57ABC09-3FAD-48A7-9BA8-C3ABB997AEF3}" srcOrd="3" destOrd="0" presId="urn:microsoft.com/office/officeart/2018/2/layout/IconVerticalSolidList"/>
    <dgm:cxn modelId="{254E3AF4-1436-4C68-8991-3D6B2A94C0D6}" type="presParOf" srcId="{DDDD7328-93E2-4DED-9785-8A7AA6826F9E}" destId="{3FD9E448-8D32-4258-AA81-6C9C61DD18B6}" srcOrd="1" destOrd="0" presId="urn:microsoft.com/office/officeart/2018/2/layout/IconVerticalSolidList"/>
    <dgm:cxn modelId="{F3CA8192-BB9A-44F8-B03E-8AC46FD4352F}" type="presParOf" srcId="{DDDD7328-93E2-4DED-9785-8A7AA6826F9E}" destId="{98FC2282-F2BA-46D2-8B91-689B27DBFC9B}" srcOrd="2" destOrd="0" presId="urn:microsoft.com/office/officeart/2018/2/layout/IconVerticalSolidList"/>
    <dgm:cxn modelId="{56AC36D3-54BE-4E00-9D98-0581BAB26C13}" type="presParOf" srcId="{98FC2282-F2BA-46D2-8B91-689B27DBFC9B}" destId="{43C67396-C33F-4B4A-8672-FAB577FE19DD}" srcOrd="0" destOrd="0" presId="urn:microsoft.com/office/officeart/2018/2/layout/IconVerticalSolidList"/>
    <dgm:cxn modelId="{CC4D2650-2BB3-4AEE-A484-71040E5A3DFA}" type="presParOf" srcId="{98FC2282-F2BA-46D2-8B91-689B27DBFC9B}" destId="{3434540C-2A08-43E3-AD3B-DD39AC8BA6BB}" srcOrd="1" destOrd="0" presId="urn:microsoft.com/office/officeart/2018/2/layout/IconVerticalSolidList"/>
    <dgm:cxn modelId="{8D3A536D-1287-4515-B9F7-F422F7884BC0}" type="presParOf" srcId="{98FC2282-F2BA-46D2-8B91-689B27DBFC9B}" destId="{2D16FFED-FD6A-456C-99EE-143FC18CC0D6}" srcOrd="2" destOrd="0" presId="urn:microsoft.com/office/officeart/2018/2/layout/IconVerticalSolidList"/>
    <dgm:cxn modelId="{58EB5449-AA53-4562-A046-BC5E683640DE}" type="presParOf" srcId="{98FC2282-F2BA-46D2-8B91-689B27DBFC9B}" destId="{EA06DAC2-E0B5-48DF-85F3-AAC56F8E32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6B7767-E68F-4E10-89B4-F7343FF74668}" type="doc">
      <dgm:prSet loTypeId="urn:microsoft.com/office/officeart/2005/8/layout/vList2" loCatId="list" qsTypeId="urn:microsoft.com/office/officeart/2005/8/quickstyle/simple4" qsCatId="simple" csTypeId="urn:microsoft.com/office/officeart/2005/8/colors/accent2_2" csCatId="accent2"/>
      <dgm:spPr/>
      <dgm:t>
        <a:bodyPr/>
        <a:lstStyle/>
        <a:p>
          <a:endParaRPr lang="en-US"/>
        </a:p>
      </dgm:t>
    </dgm:pt>
    <dgm:pt modelId="{581B1774-BFFB-4E6A-A9C9-FA1F23E414A9}">
      <dgm:prSet/>
      <dgm:spPr/>
      <dgm:t>
        <a:bodyPr/>
        <a:lstStyle/>
        <a:p>
          <a:r>
            <a:rPr lang="ko-KR" dirty="0"/>
            <a:t>도덕 규칙의 예외를 허용하지 않는다는 점</a:t>
          </a:r>
          <a:r>
            <a:rPr lang="en-US" dirty="0"/>
            <a:t>. </a:t>
          </a:r>
          <a:r>
            <a:rPr lang="ko-KR" dirty="0"/>
            <a:t>그리고 이성에 기초해 세워진 이론이기 때문에 감각이나 욕구</a:t>
          </a:r>
          <a:r>
            <a:rPr lang="en-US" dirty="0"/>
            <a:t>, </a:t>
          </a:r>
          <a:r>
            <a:rPr lang="ko-KR" dirty="0"/>
            <a:t>정서와 같은 인간의 다른 특성을 제대로 설명하지 못하여 지나치게 형식원리</a:t>
          </a:r>
          <a:r>
            <a:rPr lang="en-US" dirty="0"/>
            <a:t>(</a:t>
          </a:r>
          <a:r>
            <a:rPr lang="ko-KR" dirty="0"/>
            <a:t>정언명령</a:t>
          </a:r>
          <a:r>
            <a:rPr lang="en-US" dirty="0"/>
            <a:t>)</a:t>
          </a:r>
          <a:r>
            <a:rPr lang="ko-KR" dirty="0"/>
            <a:t>에 치우쳐 있다는 점</a:t>
          </a:r>
          <a:r>
            <a:rPr lang="en-US" dirty="0"/>
            <a:t>, </a:t>
          </a:r>
          <a:r>
            <a:rPr lang="ko-KR" dirty="0"/>
            <a:t>이성이 결여된 동물이나</a:t>
          </a:r>
          <a:r>
            <a:rPr lang="en-US" dirty="0"/>
            <a:t>, </a:t>
          </a:r>
          <a:r>
            <a:rPr lang="ko-KR" dirty="0"/>
            <a:t>어린아이</a:t>
          </a:r>
          <a:r>
            <a:rPr lang="en-US" dirty="0"/>
            <a:t>, </a:t>
          </a:r>
          <a:r>
            <a:rPr lang="ko-KR" dirty="0"/>
            <a:t>안락사 문제를 다룰 때 적용하기 어렵다는 점 등이 문제로 지적된다</a:t>
          </a:r>
          <a:r>
            <a:rPr lang="en-US" dirty="0"/>
            <a:t>. </a:t>
          </a:r>
        </a:p>
      </dgm:t>
    </dgm:pt>
    <dgm:pt modelId="{CF98E2B5-40AD-4887-9EAA-BA84FCC77AA8}" type="parTrans" cxnId="{9539E616-6556-476F-A9FE-18F95FB0ABC7}">
      <dgm:prSet/>
      <dgm:spPr/>
      <dgm:t>
        <a:bodyPr/>
        <a:lstStyle/>
        <a:p>
          <a:endParaRPr lang="en-US"/>
        </a:p>
      </dgm:t>
    </dgm:pt>
    <dgm:pt modelId="{EBDD7B8E-7CED-498B-BB8E-DAC158855D11}" type="sibTrans" cxnId="{9539E616-6556-476F-A9FE-18F95FB0ABC7}">
      <dgm:prSet/>
      <dgm:spPr/>
      <dgm:t>
        <a:bodyPr/>
        <a:lstStyle/>
        <a:p>
          <a:endParaRPr lang="en-US"/>
        </a:p>
      </dgm:t>
    </dgm:pt>
    <dgm:pt modelId="{4CCE8DD5-5FD2-4F96-BF9F-A1E92259858B}">
      <dgm:prSet/>
      <dgm:spPr/>
      <dgm:t>
        <a:bodyPr/>
        <a:lstStyle/>
        <a:p>
          <a:r>
            <a:rPr lang="ko-KR"/>
            <a:t>또 </a:t>
          </a:r>
          <a:r>
            <a:rPr lang="en-US"/>
            <a:t>‘</a:t>
          </a:r>
          <a:r>
            <a:rPr lang="ko-KR"/>
            <a:t>거짓말 하지 말라</a:t>
          </a:r>
          <a:r>
            <a:rPr lang="en-US"/>
            <a:t>’, ‘</a:t>
          </a:r>
          <a:r>
            <a:rPr lang="ko-KR"/>
            <a:t>어려운 처지의 사람을 도우라</a:t>
          </a:r>
          <a:r>
            <a:rPr lang="en-US"/>
            <a:t>’</a:t>
          </a:r>
          <a:r>
            <a:rPr lang="ko-KR"/>
            <a:t>와 같이 두 가지 도덕 규칙이 서로 충돌할 때 어떤 도덕규칙을 우선해야 하는지에 대해서도 침묵한다는 비판을 받아왔다</a:t>
          </a:r>
          <a:r>
            <a:rPr lang="en-US"/>
            <a:t>.</a:t>
          </a:r>
        </a:p>
      </dgm:t>
    </dgm:pt>
    <dgm:pt modelId="{17C241EE-843C-4882-BBE1-4FCE01E2D27D}" type="parTrans" cxnId="{0E9D5760-D4E8-4B05-A2E1-EC52FEADEDDB}">
      <dgm:prSet/>
      <dgm:spPr/>
      <dgm:t>
        <a:bodyPr/>
        <a:lstStyle/>
        <a:p>
          <a:endParaRPr lang="en-US"/>
        </a:p>
      </dgm:t>
    </dgm:pt>
    <dgm:pt modelId="{0E3B561A-CFE9-47EE-947D-5CBF45D2DA57}" type="sibTrans" cxnId="{0E9D5760-D4E8-4B05-A2E1-EC52FEADEDDB}">
      <dgm:prSet/>
      <dgm:spPr/>
      <dgm:t>
        <a:bodyPr/>
        <a:lstStyle/>
        <a:p>
          <a:endParaRPr lang="en-US"/>
        </a:p>
      </dgm:t>
    </dgm:pt>
    <dgm:pt modelId="{C2A1EBAA-7896-4DAD-AFE4-176B4425F92C}" type="pres">
      <dgm:prSet presAssocID="{0B6B7767-E68F-4E10-89B4-F7343FF74668}" presName="linear" presStyleCnt="0">
        <dgm:presLayoutVars>
          <dgm:animLvl val="lvl"/>
          <dgm:resizeHandles val="exact"/>
        </dgm:presLayoutVars>
      </dgm:prSet>
      <dgm:spPr/>
    </dgm:pt>
    <dgm:pt modelId="{177D7848-BC08-4A68-9A34-E04CA0119C3A}" type="pres">
      <dgm:prSet presAssocID="{581B1774-BFFB-4E6A-A9C9-FA1F23E414A9}" presName="parentText" presStyleLbl="node1" presStyleIdx="0" presStyleCnt="2">
        <dgm:presLayoutVars>
          <dgm:chMax val="0"/>
          <dgm:bulletEnabled val="1"/>
        </dgm:presLayoutVars>
      </dgm:prSet>
      <dgm:spPr/>
    </dgm:pt>
    <dgm:pt modelId="{D181D846-2985-4F2B-BC42-9557AEECDD48}" type="pres">
      <dgm:prSet presAssocID="{EBDD7B8E-7CED-498B-BB8E-DAC158855D11}" presName="spacer" presStyleCnt="0"/>
      <dgm:spPr/>
    </dgm:pt>
    <dgm:pt modelId="{F7EBA88A-5EB3-4C77-8036-2ABFBCF76745}" type="pres">
      <dgm:prSet presAssocID="{4CCE8DD5-5FD2-4F96-BF9F-A1E92259858B}" presName="parentText" presStyleLbl="node1" presStyleIdx="1" presStyleCnt="2">
        <dgm:presLayoutVars>
          <dgm:chMax val="0"/>
          <dgm:bulletEnabled val="1"/>
        </dgm:presLayoutVars>
      </dgm:prSet>
      <dgm:spPr/>
    </dgm:pt>
  </dgm:ptLst>
  <dgm:cxnLst>
    <dgm:cxn modelId="{9539E616-6556-476F-A9FE-18F95FB0ABC7}" srcId="{0B6B7767-E68F-4E10-89B4-F7343FF74668}" destId="{581B1774-BFFB-4E6A-A9C9-FA1F23E414A9}" srcOrd="0" destOrd="0" parTransId="{CF98E2B5-40AD-4887-9EAA-BA84FCC77AA8}" sibTransId="{EBDD7B8E-7CED-498B-BB8E-DAC158855D11}"/>
    <dgm:cxn modelId="{0E9D5760-D4E8-4B05-A2E1-EC52FEADEDDB}" srcId="{0B6B7767-E68F-4E10-89B4-F7343FF74668}" destId="{4CCE8DD5-5FD2-4F96-BF9F-A1E92259858B}" srcOrd="1" destOrd="0" parTransId="{17C241EE-843C-4882-BBE1-4FCE01E2D27D}" sibTransId="{0E3B561A-CFE9-47EE-947D-5CBF45D2DA57}"/>
    <dgm:cxn modelId="{CE031256-C69E-42FC-B43A-5D293DEC0BD1}" type="presOf" srcId="{0B6B7767-E68F-4E10-89B4-F7343FF74668}" destId="{C2A1EBAA-7896-4DAD-AFE4-176B4425F92C}" srcOrd="0" destOrd="0" presId="urn:microsoft.com/office/officeart/2005/8/layout/vList2"/>
    <dgm:cxn modelId="{87A80C99-70D5-4C2F-AF11-FED4AB8D1BE9}" type="presOf" srcId="{581B1774-BFFB-4E6A-A9C9-FA1F23E414A9}" destId="{177D7848-BC08-4A68-9A34-E04CA0119C3A}" srcOrd="0" destOrd="0" presId="urn:microsoft.com/office/officeart/2005/8/layout/vList2"/>
    <dgm:cxn modelId="{B92FC8C1-BBEA-4DF2-921A-19248F6BB97E}" type="presOf" srcId="{4CCE8DD5-5FD2-4F96-BF9F-A1E92259858B}" destId="{F7EBA88A-5EB3-4C77-8036-2ABFBCF76745}" srcOrd="0" destOrd="0" presId="urn:microsoft.com/office/officeart/2005/8/layout/vList2"/>
    <dgm:cxn modelId="{3F4127DF-BC59-417B-9535-397E864E6FF1}" type="presParOf" srcId="{C2A1EBAA-7896-4DAD-AFE4-176B4425F92C}" destId="{177D7848-BC08-4A68-9A34-E04CA0119C3A}" srcOrd="0" destOrd="0" presId="urn:microsoft.com/office/officeart/2005/8/layout/vList2"/>
    <dgm:cxn modelId="{DC058E8E-2DA9-4871-8E47-AB4011650DD6}" type="presParOf" srcId="{C2A1EBAA-7896-4DAD-AFE4-176B4425F92C}" destId="{D181D846-2985-4F2B-BC42-9557AEECDD48}" srcOrd="1" destOrd="0" presId="urn:microsoft.com/office/officeart/2005/8/layout/vList2"/>
    <dgm:cxn modelId="{0B5F05B1-703E-4735-AB05-7BA51711F438}" type="presParOf" srcId="{C2A1EBAA-7896-4DAD-AFE4-176B4425F92C}" destId="{F7EBA88A-5EB3-4C77-8036-2ABFBCF7674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B424B78-C96A-4497-91AD-9352887CAC31}" type="doc">
      <dgm:prSet loTypeId="urn:microsoft.com/office/officeart/2005/8/layout/vList2" loCatId="list" qsTypeId="urn:microsoft.com/office/officeart/2005/8/quickstyle/simple4" qsCatId="simple" csTypeId="urn:microsoft.com/office/officeart/2005/8/colors/accent2_2" csCatId="accent2"/>
      <dgm:spPr/>
      <dgm:t>
        <a:bodyPr/>
        <a:lstStyle/>
        <a:p>
          <a:endParaRPr lang="en-US"/>
        </a:p>
      </dgm:t>
    </dgm:pt>
    <dgm:pt modelId="{74BF72DD-2788-4469-8C7F-2C508DE8300E}">
      <dgm:prSet/>
      <dgm:spPr/>
      <dgm:t>
        <a:bodyPr/>
        <a:lstStyle/>
        <a:p>
          <a:r>
            <a:rPr lang="ko-KR"/>
            <a:t>인간은 자연스럽게 주어진 자연법대로 살아가거나</a:t>
          </a:r>
          <a:endParaRPr lang="en-US"/>
        </a:p>
      </dgm:t>
    </dgm:pt>
    <dgm:pt modelId="{694DCCFF-7FBB-4A52-8338-F219C0658940}" type="parTrans" cxnId="{74F802D9-1380-41A7-BECC-3AC2F0576BE9}">
      <dgm:prSet/>
      <dgm:spPr/>
      <dgm:t>
        <a:bodyPr/>
        <a:lstStyle/>
        <a:p>
          <a:endParaRPr lang="en-US"/>
        </a:p>
      </dgm:t>
    </dgm:pt>
    <dgm:pt modelId="{3C8E2B35-D5F4-434B-B23E-1D9F35048B7C}" type="sibTrans" cxnId="{74F802D9-1380-41A7-BECC-3AC2F0576BE9}">
      <dgm:prSet/>
      <dgm:spPr/>
      <dgm:t>
        <a:bodyPr/>
        <a:lstStyle/>
        <a:p>
          <a:endParaRPr lang="en-US"/>
        </a:p>
      </dgm:t>
    </dgm:pt>
    <dgm:pt modelId="{474E5027-49EC-453E-979F-DC8D5B65ED1E}">
      <dgm:prSet/>
      <dgm:spPr/>
      <dgm:t>
        <a:bodyPr/>
        <a:lstStyle/>
        <a:p>
          <a:r>
            <a:rPr lang="ko-KR"/>
            <a:t>내 안에 본래 내재되어 있는 선한 마음대로 살아갈 때</a:t>
          </a:r>
          <a:endParaRPr lang="en-US"/>
        </a:p>
      </dgm:t>
    </dgm:pt>
    <dgm:pt modelId="{3417A63E-88FD-41FC-A3B4-B9F8E29F511F}" type="parTrans" cxnId="{5EA7E9D6-DC8E-4B7C-AB74-0DA7763F2645}">
      <dgm:prSet/>
      <dgm:spPr/>
      <dgm:t>
        <a:bodyPr/>
        <a:lstStyle/>
        <a:p>
          <a:endParaRPr lang="en-US"/>
        </a:p>
      </dgm:t>
    </dgm:pt>
    <dgm:pt modelId="{AC4C8714-BDD5-40E0-BAB1-AB74AB30EB69}" type="sibTrans" cxnId="{5EA7E9D6-DC8E-4B7C-AB74-0DA7763F2645}">
      <dgm:prSet/>
      <dgm:spPr/>
      <dgm:t>
        <a:bodyPr/>
        <a:lstStyle/>
        <a:p>
          <a:endParaRPr lang="en-US"/>
        </a:p>
      </dgm:t>
    </dgm:pt>
    <dgm:pt modelId="{738231C7-38D5-47C7-9405-4D981B4DD58C}">
      <dgm:prSet/>
      <dgm:spPr/>
      <dgm:t>
        <a:bodyPr/>
        <a:lstStyle/>
        <a:p>
          <a:r>
            <a:rPr lang="ko-KR"/>
            <a:t>도덕적인 인간이 될 수 있습니다</a:t>
          </a:r>
          <a:r>
            <a:rPr lang="en-US"/>
            <a:t>. </a:t>
          </a:r>
          <a:r>
            <a:rPr lang="ko-KR"/>
            <a:t>그런 인간이 모여사는 사회가 도덕적인 사회일 겁니다</a:t>
          </a:r>
          <a:r>
            <a:rPr lang="en-US"/>
            <a:t>. </a:t>
          </a:r>
        </a:p>
      </dgm:t>
    </dgm:pt>
    <dgm:pt modelId="{3C06EE06-8E27-448A-AA77-90B1AD33D755}" type="parTrans" cxnId="{D190B798-C75A-4F2B-89B7-D34F09B111D4}">
      <dgm:prSet/>
      <dgm:spPr/>
      <dgm:t>
        <a:bodyPr/>
        <a:lstStyle/>
        <a:p>
          <a:endParaRPr lang="en-US"/>
        </a:p>
      </dgm:t>
    </dgm:pt>
    <dgm:pt modelId="{37813E1D-3D95-421A-8DE4-F85606A71CFF}" type="sibTrans" cxnId="{D190B798-C75A-4F2B-89B7-D34F09B111D4}">
      <dgm:prSet/>
      <dgm:spPr/>
      <dgm:t>
        <a:bodyPr/>
        <a:lstStyle/>
        <a:p>
          <a:endParaRPr lang="en-US"/>
        </a:p>
      </dgm:t>
    </dgm:pt>
    <dgm:pt modelId="{362D30CA-7F36-4C6D-B7E2-79F52EC47653}" type="pres">
      <dgm:prSet presAssocID="{EB424B78-C96A-4497-91AD-9352887CAC31}" presName="linear" presStyleCnt="0">
        <dgm:presLayoutVars>
          <dgm:animLvl val="lvl"/>
          <dgm:resizeHandles val="exact"/>
        </dgm:presLayoutVars>
      </dgm:prSet>
      <dgm:spPr/>
    </dgm:pt>
    <dgm:pt modelId="{218AA7EF-F2BA-4B49-BD52-C3C86A0ACFBC}" type="pres">
      <dgm:prSet presAssocID="{74BF72DD-2788-4469-8C7F-2C508DE8300E}" presName="parentText" presStyleLbl="node1" presStyleIdx="0" presStyleCnt="3">
        <dgm:presLayoutVars>
          <dgm:chMax val="0"/>
          <dgm:bulletEnabled val="1"/>
        </dgm:presLayoutVars>
      </dgm:prSet>
      <dgm:spPr/>
    </dgm:pt>
    <dgm:pt modelId="{AF0DE5AA-7C7B-43E7-AB6E-3CD51B4FF42D}" type="pres">
      <dgm:prSet presAssocID="{3C8E2B35-D5F4-434B-B23E-1D9F35048B7C}" presName="spacer" presStyleCnt="0"/>
      <dgm:spPr/>
    </dgm:pt>
    <dgm:pt modelId="{D06A421D-4A7C-45EC-87D7-956D147FD097}" type="pres">
      <dgm:prSet presAssocID="{474E5027-49EC-453E-979F-DC8D5B65ED1E}" presName="parentText" presStyleLbl="node1" presStyleIdx="1" presStyleCnt="3">
        <dgm:presLayoutVars>
          <dgm:chMax val="0"/>
          <dgm:bulletEnabled val="1"/>
        </dgm:presLayoutVars>
      </dgm:prSet>
      <dgm:spPr/>
    </dgm:pt>
    <dgm:pt modelId="{E3307F17-267E-4B89-9488-36CAB6EF19D0}" type="pres">
      <dgm:prSet presAssocID="{AC4C8714-BDD5-40E0-BAB1-AB74AB30EB69}" presName="spacer" presStyleCnt="0"/>
      <dgm:spPr/>
    </dgm:pt>
    <dgm:pt modelId="{6D8FEEF0-C125-4CC5-86ED-631137F9CF84}" type="pres">
      <dgm:prSet presAssocID="{738231C7-38D5-47C7-9405-4D981B4DD58C}" presName="parentText" presStyleLbl="node1" presStyleIdx="2" presStyleCnt="3">
        <dgm:presLayoutVars>
          <dgm:chMax val="0"/>
          <dgm:bulletEnabled val="1"/>
        </dgm:presLayoutVars>
      </dgm:prSet>
      <dgm:spPr/>
    </dgm:pt>
  </dgm:ptLst>
  <dgm:cxnLst>
    <dgm:cxn modelId="{3727C95A-36AF-4AFC-9FB1-271CE85BA5F4}" type="presOf" srcId="{738231C7-38D5-47C7-9405-4D981B4DD58C}" destId="{6D8FEEF0-C125-4CC5-86ED-631137F9CF84}" srcOrd="0" destOrd="0" presId="urn:microsoft.com/office/officeart/2005/8/layout/vList2"/>
    <dgm:cxn modelId="{D190B798-C75A-4F2B-89B7-D34F09B111D4}" srcId="{EB424B78-C96A-4497-91AD-9352887CAC31}" destId="{738231C7-38D5-47C7-9405-4D981B4DD58C}" srcOrd="2" destOrd="0" parTransId="{3C06EE06-8E27-448A-AA77-90B1AD33D755}" sibTransId="{37813E1D-3D95-421A-8DE4-F85606A71CFF}"/>
    <dgm:cxn modelId="{AE53DAA2-7F37-450E-B8E2-681D30FFD8B8}" type="presOf" srcId="{EB424B78-C96A-4497-91AD-9352887CAC31}" destId="{362D30CA-7F36-4C6D-B7E2-79F52EC47653}" srcOrd="0" destOrd="0" presId="urn:microsoft.com/office/officeart/2005/8/layout/vList2"/>
    <dgm:cxn modelId="{5E5E03A4-889B-4AB5-8519-EDD2DB0A766E}" type="presOf" srcId="{474E5027-49EC-453E-979F-DC8D5B65ED1E}" destId="{D06A421D-4A7C-45EC-87D7-956D147FD097}" srcOrd="0" destOrd="0" presId="urn:microsoft.com/office/officeart/2005/8/layout/vList2"/>
    <dgm:cxn modelId="{1AEFBFC8-F341-4264-B0E1-61E0C5ABA48E}" type="presOf" srcId="{74BF72DD-2788-4469-8C7F-2C508DE8300E}" destId="{218AA7EF-F2BA-4B49-BD52-C3C86A0ACFBC}" srcOrd="0" destOrd="0" presId="urn:microsoft.com/office/officeart/2005/8/layout/vList2"/>
    <dgm:cxn modelId="{5EA7E9D6-DC8E-4B7C-AB74-0DA7763F2645}" srcId="{EB424B78-C96A-4497-91AD-9352887CAC31}" destId="{474E5027-49EC-453E-979F-DC8D5B65ED1E}" srcOrd="1" destOrd="0" parTransId="{3417A63E-88FD-41FC-A3B4-B9F8E29F511F}" sibTransId="{AC4C8714-BDD5-40E0-BAB1-AB74AB30EB69}"/>
    <dgm:cxn modelId="{74F802D9-1380-41A7-BECC-3AC2F0576BE9}" srcId="{EB424B78-C96A-4497-91AD-9352887CAC31}" destId="{74BF72DD-2788-4469-8C7F-2C508DE8300E}" srcOrd="0" destOrd="0" parTransId="{694DCCFF-7FBB-4A52-8338-F219C0658940}" sibTransId="{3C8E2B35-D5F4-434B-B23E-1D9F35048B7C}"/>
    <dgm:cxn modelId="{488A9E5C-DEA4-43B9-AE34-3C8A804C224D}" type="presParOf" srcId="{362D30CA-7F36-4C6D-B7E2-79F52EC47653}" destId="{218AA7EF-F2BA-4B49-BD52-C3C86A0ACFBC}" srcOrd="0" destOrd="0" presId="urn:microsoft.com/office/officeart/2005/8/layout/vList2"/>
    <dgm:cxn modelId="{73144536-CB22-4B91-90F4-E2197812DCDB}" type="presParOf" srcId="{362D30CA-7F36-4C6D-B7E2-79F52EC47653}" destId="{AF0DE5AA-7C7B-43E7-AB6E-3CD51B4FF42D}" srcOrd="1" destOrd="0" presId="urn:microsoft.com/office/officeart/2005/8/layout/vList2"/>
    <dgm:cxn modelId="{04175EBF-DF2A-4C14-8AD0-54A4207E065C}" type="presParOf" srcId="{362D30CA-7F36-4C6D-B7E2-79F52EC47653}" destId="{D06A421D-4A7C-45EC-87D7-956D147FD097}" srcOrd="2" destOrd="0" presId="urn:microsoft.com/office/officeart/2005/8/layout/vList2"/>
    <dgm:cxn modelId="{56CED005-C890-4552-BC48-CE0C8E011531}" type="presParOf" srcId="{362D30CA-7F36-4C6D-B7E2-79F52EC47653}" destId="{E3307F17-267E-4B89-9488-36CAB6EF19D0}" srcOrd="3" destOrd="0" presId="urn:microsoft.com/office/officeart/2005/8/layout/vList2"/>
    <dgm:cxn modelId="{BBBAE61C-C81E-416C-9CFF-550C16579C67}" type="presParOf" srcId="{362D30CA-7F36-4C6D-B7E2-79F52EC47653}" destId="{6D8FEEF0-C125-4CC5-86ED-631137F9CF8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20822-9721-4305-A35C-1A6AE244AA2D}">
      <dsp:nvSpPr>
        <dsp:cNvPr id="0" name=""/>
        <dsp:cNvSpPr/>
      </dsp:nvSpPr>
      <dsp:spPr>
        <a:xfrm>
          <a:off x="0" y="20842"/>
          <a:ext cx="6650991" cy="874922"/>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의무론적 윤리설</a:t>
          </a:r>
          <a:r>
            <a:rPr lang="en-US" sz="2100" kern="1200">
              <a:sym typeface="Wingdings" panose="05000000000000000000" pitchFamily="2" charset="2"/>
            </a:rPr>
            <a:t></a:t>
          </a:r>
          <a:r>
            <a:rPr lang="ko-KR" sz="2100" kern="1200"/>
            <a:t>행위자체의 옳음</a:t>
          </a:r>
          <a:r>
            <a:rPr lang="en-US" sz="2100" kern="1200">
              <a:sym typeface="Wingdings" panose="05000000000000000000" pitchFamily="2" charset="2"/>
            </a:rPr>
            <a:t></a:t>
          </a:r>
          <a:r>
            <a:rPr lang="ko-KR" sz="2100" kern="1200"/>
            <a:t>도덕적</a:t>
          </a:r>
          <a:endParaRPr lang="en-US" sz="2100" kern="1200"/>
        </a:p>
      </dsp:txBody>
      <dsp:txXfrm>
        <a:off x="42710" y="63552"/>
        <a:ext cx="6565571" cy="789502"/>
      </dsp:txXfrm>
    </dsp:sp>
    <dsp:sp modelId="{F70E3D7B-3AD2-4BC3-809A-3AD17B4E014A}">
      <dsp:nvSpPr>
        <dsp:cNvPr id="0" name=""/>
        <dsp:cNvSpPr/>
      </dsp:nvSpPr>
      <dsp:spPr>
        <a:xfrm>
          <a:off x="0" y="956244"/>
          <a:ext cx="6650991" cy="874922"/>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우리의 삶에서 자연스러운 행위는 무엇이 있을까</a:t>
          </a:r>
          <a:r>
            <a:rPr lang="en-US" sz="2100" kern="1200"/>
            <a:t>?</a:t>
          </a:r>
        </a:p>
      </dsp:txBody>
      <dsp:txXfrm>
        <a:off x="42710" y="998954"/>
        <a:ext cx="6565571" cy="789502"/>
      </dsp:txXfrm>
    </dsp:sp>
    <dsp:sp modelId="{CFBC477A-821C-415E-9F42-FD70433018EC}">
      <dsp:nvSpPr>
        <dsp:cNvPr id="0" name=""/>
        <dsp:cNvSpPr/>
      </dsp:nvSpPr>
      <dsp:spPr>
        <a:xfrm>
          <a:off x="0" y="1891646"/>
          <a:ext cx="6650991" cy="874922"/>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동물과 인간이 다른 점은</a:t>
          </a:r>
          <a:r>
            <a:rPr lang="en-US" sz="2100" kern="1200"/>
            <a:t>?</a:t>
          </a:r>
        </a:p>
      </dsp:txBody>
      <dsp:txXfrm>
        <a:off x="42710" y="1934356"/>
        <a:ext cx="6565571" cy="789502"/>
      </dsp:txXfrm>
    </dsp:sp>
    <dsp:sp modelId="{1151B000-BB1B-4FD9-BF0D-98EFB8C0007B}">
      <dsp:nvSpPr>
        <dsp:cNvPr id="0" name=""/>
        <dsp:cNvSpPr/>
      </dsp:nvSpPr>
      <dsp:spPr>
        <a:xfrm>
          <a:off x="0" y="2827049"/>
          <a:ext cx="6650991" cy="874922"/>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동물은 본능에 의한 행동</a:t>
          </a:r>
          <a:r>
            <a:rPr lang="en-US" sz="2100" kern="1200"/>
            <a:t>vs. </a:t>
          </a:r>
          <a:r>
            <a:rPr lang="ko-KR" sz="2100" kern="1200"/>
            <a:t>인간은 이성에 의한 행동</a:t>
          </a:r>
          <a:endParaRPr lang="en-US" sz="2100" kern="1200"/>
        </a:p>
      </dsp:txBody>
      <dsp:txXfrm>
        <a:off x="42710" y="2869759"/>
        <a:ext cx="6565571" cy="789502"/>
      </dsp:txXfrm>
    </dsp:sp>
    <dsp:sp modelId="{32FBF6C8-DE2B-4AF2-9B1E-66121599D0D1}">
      <dsp:nvSpPr>
        <dsp:cNvPr id="0" name=""/>
        <dsp:cNvSpPr/>
      </dsp:nvSpPr>
      <dsp:spPr>
        <a:xfrm>
          <a:off x="0" y="3762451"/>
          <a:ext cx="6650991" cy="874922"/>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그렇다면 동물은 본능에 의한 행동이 자연스럽고 인간은 이성에 의한 행동이 자연스럽다</a:t>
          </a:r>
          <a:r>
            <a:rPr lang="en-US" sz="2100" kern="1200"/>
            <a:t>!!!</a:t>
          </a:r>
        </a:p>
      </dsp:txBody>
      <dsp:txXfrm>
        <a:off x="42710" y="3805161"/>
        <a:ext cx="6565571" cy="789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2027A-8DE2-40EA-90E2-4188513C7CE0}">
      <dsp:nvSpPr>
        <dsp:cNvPr id="0" name=""/>
        <dsp:cNvSpPr/>
      </dsp:nvSpPr>
      <dsp:spPr>
        <a:xfrm>
          <a:off x="0" y="443"/>
          <a:ext cx="11029615" cy="1038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85CBD-C0B3-4FAB-B4CC-E9074B8B2002}">
      <dsp:nvSpPr>
        <dsp:cNvPr id="0" name=""/>
        <dsp:cNvSpPr/>
      </dsp:nvSpPr>
      <dsp:spPr>
        <a:xfrm>
          <a:off x="314046" y="234032"/>
          <a:ext cx="570994" cy="570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2DC715-8D99-4638-942E-0198FF7A061F}">
      <dsp:nvSpPr>
        <dsp:cNvPr id="0" name=""/>
        <dsp:cNvSpPr/>
      </dsp:nvSpPr>
      <dsp:spPr>
        <a:xfrm>
          <a:off x="1199087" y="443"/>
          <a:ext cx="9830527" cy="103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800100">
            <a:lnSpc>
              <a:spcPct val="90000"/>
            </a:lnSpc>
            <a:spcBef>
              <a:spcPct val="0"/>
            </a:spcBef>
            <a:spcAft>
              <a:spcPct val="35000"/>
            </a:spcAft>
            <a:buNone/>
          </a:pPr>
          <a:r>
            <a:rPr lang="ko-KR" sz="1800" kern="1200"/>
            <a:t>지나간 역사의 한 장면입니다</a:t>
          </a:r>
          <a:r>
            <a:rPr lang="en-US" sz="1800" kern="1200"/>
            <a:t>.</a:t>
          </a:r>
        </a:p>
      </dsp:txBody>
      <dsp:txXfrm>
        <a:off x="1199087" y="443"/>
        <a:ext cx="9830527" cy="1038171"/>
      </dsp:txXfrm>
    </dsp:sp>
    <dsp:sp modelId="{DBEA13BC-9176-4F9C-88D8-22A3B8FB5AA7}">
      <dsp:nvSpPr>
        <dsp:cNvPr id="0" name=""/>
        <dsp:cNvSpPr/>
      </dsp:nvSpPr>
      <dsp:spPr>
        <a:xfrm>
          <a:off x="0" y="1298157"/>
          <a:ext cx="11029615" cy="1038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C1E159-CFB2-406B-B107-44E9D8A98BE8}">
      <dsp:nvSpPr>
        <dsp:cNvPr id="0" name=""/>
        <dsp:cNvSpPr/>
      </dsp:nvSpPr>
      <dsp:spPr>
        <a:xfrm>
          <a:off x="314046" y="1531745"/>
          <a:ext cx="570994" cy="570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E71E0E-64D1-4CE2-BC5D-703F88920F9D}">
      <dsp:nvSpPr>
        <dsp:cNvPr id="0" name=""/>
        <dsp:cNvSpPr/>
      </dsp:nvSpPr>
      <dsp:spPr>
        <a:xfrm>
          <a:off x="1199087" y="1298157"/>
          <a:ext cx="9830527" cy="103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800100">
            <a:lnSpc>
              <a:spcPct val="90000"/>
            </a:lnSpc>
            <a:spcBef>
              <a:spcPct val="0"/>
            </a:spcBef>
            <a:spcAft>
              <a:spcPct val="35000"/>
            </a:spcAft>
            <a:buNone/>
          </a:pPr>
          <a:r>
            <a:rPr lang="ko-KR" sz="1800" kern="1200"/>
            <a:t>누가 광화문 광장에 그 추운 겨울에 일부러 나오라고 했다면 나왔을까요</a:t>
          </a:r>
          <a:r>
            <a:rPr lang="en-US" sz="1800" kern="1200"/>
            <a:t>? </a:t>
          </a:r>
          <a:r>
            <a:rPr lang="ko-KR" sz="1800" kern="1200"/>
            <a:t>말하지 않아도 뭔가 자연스럽지 않은 국가의 모습에 화가 나서 시민들이 항의하러 나온 것이겠죠</a:t>
          </a:r>
          <a:r>
            <a:rPr lang="en-US" sz="1800" kern="1200"/>
            <a:t>.</a:t>
          </a:r>
        </a:p>
      </dsp:txBody>
      <dsp:txXfrm>
        <a:off x="1199087" y="1298157"/>
        <a:ext cx="9830527" cy="1038171"/>
      </dsp:txXfrm>
    </dsp:sp>
    <dsp:sp modelId="{2628C188-F402-4197-98B8-3B7CBC0D8FC1}">
      <dsp:nvSpPr>
        <dsp:cNvPr id="0" name=""/>
        <dsp:cNvSpPr/>
      </dsp:nvSpPr>
      <dsp:spPr>
        <a:xfrm>
          <a:off x="0" y="2595871"/>
          <a:ext cx="11029615" cy="1038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5B8450-EB75-4E87-B783-511ABFC98346}">
      <dsp:nvSpPr>
        <dsp:cNvPr id="0" name=""/>
        <dsp:cNvSpPr/>
      </dsp:nvSpPr>
      <dsp:spPr>
        <a:xfrm>
          <a:off x="314046" y="2829459"/>
          <a:ext cx="570994" cy="570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D23EF8-0C22-4D78-8223-7E54D6C1EB1A}">
      <dsp:nvSpPr>
        <dsp:cNvPr id="0" name=""/>
        <dsp:cNvSpPr/>
      </dsp:nvSpPr>
      <dsp:spPr>
        <a:xfrm>
          <a:off x="1199087" y="2595871"/>
          <a:ext cx="9830527" cy="103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800100">
            <a:lnSpc>
              <a:spcPct val="90000"/>
            </a:lnSpc>
            <a:spcBef>
              <a:spcPct val="0"/>
            </a:spcBef>
            <a:spcAft>
              <a:spcPct val="35000"/>
            </a:spcAft>
            <a:buNone/>
          </a:pPr>
          <a:r>
            <a:rPr lang="ko-KR" sz="1800" kern="1200"/>
            <a:t>태극기부대의 사진을 보면</a:t>
          </a:r>
          <a:r>
            <a:rPr lang="en-US" sz="1800" kern="1200"/>
            <a:t>…</a:t>
          </a:r>
          <a:r>
            <a:rPr lang="ko-KR" sz="1800" kern="1200"/>
            <a:t> 사실 좀 안쓰럽게도 노인분들께서 힘들게 길바닥에 나와 앉아계십니다</a:t>
          </a:r>
          <a:r>
            <a:rPr lang="en-US" sz="1800" kern="1200"/>
            <a:t>. </a:t>
          </a:r>
          <a:r>
            <a:rPr lang="ko-KR" sz="1800" kern="1200"/>
            <a:t>뭔가 자연스럽지 않은 부분이 보입니다</a:t>
          </a:r>
          <a:r>
            <a:rPr lang="en-US" sz="1800" kern="1200"/>
            <a:t>. </a:t>
          </a:r>
          <a:r>
            <a:rPr lang="ko-KR" sz="1800" kern="1200"/>
            <a:t>대한민국국민이 왜 미국국기를 들고 탄핵당한 전 대통령의 석방을 요구하고 있을까요</a:t>
          </a:r>
          <a:r>
            <a:rPr lang="en-US" sz="1800" kern="1200"/>
            <a:t>. </a:t>
          </a:r>
        </a:p>
      </dsp:txBody>
      <dsp:txXfrm>
        <a:off x="1199087" y="2595871"/>
        <a:ext cx="9830527" cy="103817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B0DA0-FB30-4B6C-979A-C9F4EF0903AA}">
      <dsp:nvSpPr>
        <dsp:cNvPr id="0" name=""/>
        <dsp:cNvSpPr/>
      </dsp:nvSpPr>
      <dsp:spPr>
        <a:xfrm>
          <a:off x="0" y="756960"/>
          <a:ext cx="6650991" cy="13974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595F1-29F1-4F81-B198-4DDE6A9B1471}">
      <dsp:nvSpPr>
        <dsp:cNvPr id="0" name=""/>
        <dsp:cNvSpPr/>
      </dsp:nvSpPr>
      <dsp:spPr>
        <a:xfrm>
          <a:off x="422733" y="1071389"/>
          <a:ext cx="768605" cy="7686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59BA5A-A9EC-4F81-B823-F7CBB7E4F4C6}">
      <dsp:nvSpPr>
        <dsp:cNvPr id="0" name=""/>
        <dsp:cNvSpPr/>
      </dsp:nvSpPr>
      <dsp:spPr>
        <a:xfrm>
          <a:off x="1614071" y="756960"/>
          <a:ext cx="5036919" cy="139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898" tIns="147898" rIns="147898" bIns="147898" numCol="1" spcCol="1270" anchor="ctr" anchorCtr="0">
          <a:noAutofit/>
        </a:bodyPr>
        <a:lstStyle/>
        <a:p>
          <a:pPr marL="0" lvl="0" indent="0" algn="l" defTabSz="1066800">
            <a:lnSpc>
              <a:spcPct val="90000"/>
            </a:lnSpc>
            <a:spcBef>
              <a:spcPct val="0"/>
            </a:spcBef>
            <a:spcAft>
              <a:spcPct val="35000"/>
            </a:spcAft>
            <a:buNone/>
          </a:pPr>
          <a:r>
            <a:rPr lang="ko-KR" sz="2400" kern="1200"/>
            <a:t>두루 편안하게 사는 사회였으면 정말 좋겠습니다</a:t>
          </a:r>
          <a:r>
            <a:rPr lang="en-US" sz="2400" kern="1200"/>
            <a:t>.</a:t>
          </a:r>
        </a:p>
      </dsp:txBody>
      <dsp:txXfrm>
        <a:off x="1614071" y="756960"/>
        <a:ext cx="5036919" cy="1397464"/>
      </dsp:txXfrm>
    </dsp:sp>
    <dsp:sp modelId="{E39C6418-4A02-4E33-AFB6-FD228A9C4397}">
      <dsp:nvSpPr>
        <dsp:cNvPr id="0" name=""/>
        <dsp:cNvSpPr/>
      </dsp:nvSpPr>
      <dsp:spPr>
        <a:xfrm>
          <a:off x="0" y="2503791"/>
          <a:ext cx="6650991" cy="13974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599D71-A788-4008-996A-4440A9ACD581}">
      <dsp:nvSpPr>
        <dsp:cNvPr id="0" name=""/>
        <dsp:cNvSpPr/>
      </dsp:nvSpPr>
      <dsp:spPr>
        <a:xfrm>
          <a:off x="422733" y="2818220"/>
          <a:ext cx="768605" cy="7686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6616E5-1A4C-4C93-A0D2-81A3C36D7088}">
      <dsp:nvSpPr>
        <dsp:cNvPr id="0" name=""/>
        <dsp:cNvSpPr/>
      </dsp:nvSpPr>
      <dsp:spPr>
        <a:xfrm>
          <a:off x="1614071" y="2503791"/>
          <a:ext cx="5036919" cy="139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898" tIns="147898" rIns="147898" bIns="147898" numCol="1" spcCol="1270" anchor="ctr" anchorCtr="0">
          <a:noAutofit/>
        </a:bodyPr>
        <a:lstStyle/>
        <a:p>
          <a:pPr marL="0" lvl="0" indent="0" algn="l" defTabSz="1066800">
            <a:lnSpc>
              <a:spcPct val="90000"/>
            </a:lnSpc>
            <a:spcBef>
              <a:spcPct val="0"/>
            </a:spcBef>
            <a:spcAft>
              <a:spcPct val="35000"/>
            </a:spcAft>
            <a:buNone/>
          </a:pPr>
          <a:r>
            <a:rPr lang="ko-KR" sz="2400" kern="1200"/>
            <a:t>그러나 뭔가 자연스럽지 않고 편안하지 않다면 역사적으로 우리국민들은 항의하고 저항해왔습니다</a:t>
          </a:r>
          <a:r>
            <a:rPr lang="en-US" sz="2400" kern="1200"/>
            <a:t>.</a:t>
          </a:r>
        </a:p>
      </dsp:txBody>
      <dsp:txXfrm>
        <a:off x="1614071" y="2503791"/>
        <a:ext cx="5036919" cy="1397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4D69BA-C502-4EDF-B769-468C9BF38C0F}">
      <dsp:nvSpPr>
        <dsp:cNvPr id="0" name=""/>
        <dsp:cNvSpPr/>
      </dsp:nvSpPr>
      <dsp:spPr>
        <a:xfrm>
          <a:off x="0" y="81277"/>
          <a:ext cx="11029615" cy="52825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인간은 사유하는 인간</a:t>
          </a:r>
          <a:endParaRPr lang="en-US" sz="2100" kern="1200"/>
        </a:p>
      </dsp:txBody>
      <dsp:txXfrm>
        <a:off x="25787" y="107064"/>
        <a:ext cx="10978041" cy="476681"/>
      </dsp:txXfrm>
    </dsp:sp>
    <dsp:sp modelId="{74567E26-0838-46CF-ADC9-D53F4ADCC9E0}">
      <dsp:nvSpPr>
        <dsp:cNvPr id="0" name=""/>
        <dsp:cNvSpPr/>
      </dsp:nvSpPr>
      <dsp:spPr>
        <a:xfrm>
          <a:off x="0" y="670013"/>
          <a:ext cx="11029615" cy="52825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소크라테스</a:t>
          </a:r>
          <a:r>
            <a:rPr lang="en-US" sz="2100" kern="1200"/>
            <a:t>, </a:t>
          </a:r>
          <a:r>
            <a:rPr lang="ko-KR" sz="2100" kern="1200"/>
            <a:t>토마스아퀴나스</a:t>
          </a:r>
          <a:r>
            <a:rPr lang="en-US" sz="2100" kern="1200"/>
            <a:t>, </a:t>
          </a:r>
          <a:r>
            <a:rPr lang="ko-KR" sz="2100" kern="1200"/>
            <a:t>칸트</a:t>
          </a:r>
          <a:r>
            <a:rPr lang="en-US" sz="2100" kern="1200">
              <a:sym typeface="Wingdings" panose="05000000000000000000" pitchFamily="2" charset="2"/>
            </a:rPr>
            <a:t></a:t>
          </a:r>
          <a:r>
            <a:rPr lang="ko-KR" sz="2100" kern="1200"/>
            <a:t>사유하는 이성적 인간은 자연스러운 것</a:t>
          </a:r>
          <a:r>
            <a:rPr lang="en-US" sz="2100" kern="1200"/>
            <a:t>.</a:t>
          </a:r>
        </a:p>
      </dsp:txBody>
      <dsp:txXfrm>
        <a:off x="25787" y="695800"/>
        <a:ext cx="10978041" cy="476681"/>
      </dsp:txXfrm>
    </dsp:sp>
    <dsp:sp modelId="{35B48AE9-4DFE-4FFB-8EDB-57D6FE367E69}">
      <dsp:nvSpPr>
        <dsp:cNvPr id="0" name=""/>
        <dsp:cNvSpPr/>
      </dsp:nvSpPr>
      <dsp:spPr>
        <a:xfrm>
          <a:off x="0" y="1258748"/>
          <a:ext cx="11029615" cy="52825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토마스아퀴나스 </a:t>
          </a:r>
          <a:r>
            <a:rPr lang="en-US" sz="2100" kern="1200">
              <a:sym typeface="Wingdings" panose="05000000000000000000" pitchFamily="2" charset="2"/>
            </a:rPr>
            <a:t></a:t>
          </a:r>
          <a:r>
            <a:rPr lang="en-US" sz="2100" kern="1200"/>
            <a:t> </a:t>
          </a:r>
          <a:r>
            <a:rPr lang="ko-KR" sz="2100" kern="1200"/>
            <a:t>인간이 사유하고 이성적으로 판단하고 행동해야 하는 당위성</a:t>
          </a:r>
          <a:r>
            <a:rPr lang="en-US" sz="2100" kern="1200"/>
            <a:t>(</a:t>
          </a:r>
          <a:r>
            <a:rPr lang="ko-KR" sz="2100" kern="1200"/>
            <a:t>의무</a:t>
          </a:r>
          <a:r>
            <a:rPr lang="en-US" sz="2100" kern="1200"/>
            <a:t>)</a:t>
          </a:r>
          <a:r>
            <a:rPr lang="ko-KR" sz="2100" kern="1200"/>
            <a:t>의 근거를 </a:t>
          </a:r>
          <a:endParaRPr lang="en-US" sz="2100" kern="1200"/>
        </a:p>
      </dsp:txBody>
      <dsp:txXfrm>
        <a:off x="25787" y="1284535"/>
        <a:ext cx="10978041" cy="476681"/>
      </dsp:txXfrm>
    </dsp:sp>
    <dsp:sp modelId="{7DC1BAB3-39A2-493C-B26D-CAAA975BDBB3}">
      <dsp:nvSpPr>
        <dsp:cNvPr id="0" name=""/>
        <dsp:cNvSpPr/>
      </dsp:nvSpPr>
      <dsp:spPr>
        <a:xfrm>
          <a:off x="0" y="1847483"/>
          <a:ext cx="11029615" cy="52825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신과 자연법</a:t>
          </a:r>
          <a:r>
            <a:rPr lang="en-US" sz="2100" kern="1200"/>
            <a:t>(Natural Law)</a:t>
          </a:r>
          <a:r>
            <a:rPr lang="ko-KR" sz="2100" kern="1200"/>
            <a:t>에 두었다</a:t>
          </a:r>
          <a:r>
            <a:rPr lang="en-US" sz="2100" kern="1200"/>
            <a:t>.</a:t>
          </a:r>
        </a:p>
      </dsp:txBody>
      <dsp:txXfrm>
        <a:off x="25787" y="1873270"/>
        <a:ext cx="10978041" cy="476681"/>
      </dsp:txXfrm>
    </dsp:sp>
    <dsp:sp modelId="{4FAB031E-927E-468D-BB07-330083043117}">
      <dsp:nvSpPr>
        <dsp:cNvPr id="0" name=""/>
        <dsp:cNvSpPr/>
      </dsp:nvSpPr>
      <dsp:spPr>
        <a:xfrm>
          <a:off x="0" y="2436218"/>
          <a:ext cx="11029615" cy="52825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칸트</a:t>
          </a:r>
          <a:r>
            <a:rPr lang="en-US" sz="2100" kern="1200">
              <a:sym typeface="Wingdings" panose="05000000000000000000" pitchFamily="2" charset="2"/>
            </a:rPr>
            <a:t></a:t>
          </a:r>
          <a:r>
            <a:rPr lang="en-US" sz="2100" kern="1200"/>
            <a:t> </a:t>
          </a:r>
          <a:r>
            <a:rPr lang="ko-KR" sz="2100" kern="1200"/>
            <a:t>인간이 사유하고 이성적으로 판단하고 행동해야 하는 근거를 정언명령</a:t>
          </a:r>
          <a:r>
            <a:rPr lang="en-US" sz="2100" kern="1200"/>
            <a:t>(</a:t>
          </a:r>
          <a:r>
            <a:rPr lang="ko-KR" sz="2100" kern="1200"/>
            <a:t>도덕규칙</a:t>
          </a:r>
          <a:r>
            <a:rPr lang="en-US" sz="2100" kern="1200"/>
            <a:t>)</a:t>
          </a:r>
          <a:r>
            <a:rPr lang="ko-KR" sz="2100" kern="1200"/>
            <a:t>에서 발견했다</a:t>
          </a:r>
          <a:r>
            <a:rPr lang="en-US" sz="2100" kern="1200"/>
            <a:t>.</a:t>
          </a:r>
        </a:p>
      </dsp:txBody>
      <dsp:txXfrm>
        <a:off x="25787" y="2462005"/>
        <a:ext cx="10978041" cy="476681"/>
      </dsp:txXfrm>
    </dsp:sp>
    <dsp:sp modelId="{F00BF5A0-54AC-4613-B8C2-B4B657753788}">
      <dsp:nvSpPr>
        <dsp:cNvPr id="0" name=""/>
        <dsp:cNvSpPr/>
      </dsp:nvSpPr>
      <dsp:spPr>
        <a:xfrm>
          <a:off x="0" y="3024953"/>
          <a:ext cx="11029615" cy="52825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결국 이 철학자들은 인간이 사유하고 윤리적인 행위를 하는 이유는 그것이 </a:t>
          </a:r>
          <a:r>
            <a:rPr lang="en-US" sz="2100" kern="1200"/>
            <a:t>‘</a:t>
          </a:r>
          <a:r>
            <a:rPr lang="ko-KR" sz="2100" kern="1200"/>
            <a:t>옳기</a:t>
          </a:r>
          <a:r>
            <a:rPr lang="en-US" sz="2100" kern="1200"/>
            <a:t>(Right)’ </a:t>
          </a:r>
          <a:r>
            <a:rPr lang="ko-KR" sz="2100" kern="1200"/>
            <a:t>때문이다</a:t>
          </a:r>
          <a:r>
            <a:rPr lang="en-US" sz="2100" kern="1200"/>
            <a:t>.</a:t>
          </a:r>
        </a:p>
      </dsp:txBody>
      <dsp:txXfrm>
        <a:off x="25787" y="3050740"/>
        <a:ext cx="10978041" cy="476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66284-2652-4A6E-878F-3C1AE755D21F}">
      <dsp:nvSpPr>
        <dsp:cNvPr id="0" name=""/>
        <dsp:cNvSpPr/>
      </dsp:nvSpPr>
      <dsp:spPr>
        <a:xfrm>
          <a:off x="0" y="14453"/>
          <a:ext cx="11029615" cy="83011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ko-KR" sz="3300" kern="1200"/>
            <a:t>그것이 인간에게 </a:t>
          </a:r>
          <a:r>
            <a:rPr lang="en-US" sz="3300" kern="1200"/>
            <a:t>‘</a:t>
          </a:r>
          <a:r>
            <a:rPr lang="ko-KR" sz="3300" kern="1200"/>
            <a:t>쾌락과 행복＇을 주기 때문이라고 했다</a:t>
          </a:r>
          <a:r>
            <a:rPr lang="en-US" sz="3300" kern="1200"/>
            <a:t>.</a:t>
          </a:r>
        </a:p>
      </dsp:txBody>
      <dsp:txXfrm>
        <a:off x="40523" y="54976"/>
        <a:ext cx="10948569" cy="749069"/>
      </dsp:txXfrm>
    </dsp:sp>
    <dsp:sp modelId="{A51C4BCC-5DFA-4BCD-9667-6BE617C4CADC}">
      <dsp:nvSpPr>
        <dsp:cNvPr id="0" name=""/>
        <dsp:cNvSpPr/>
      </dsp:nvSpPr>
      <dsp:spPr>
        <a:xfrm>
          <a:off x="0" y="939608"/>
          <a:ext cx="11029615" cy="83011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ko-KR" sz="3300" kern="1200"/>
            <a:t>그래서 </a:t>
          </a:r>
          <a:endParaRPr lang="en-US" sz="3300" kern="1200"/>
        </a:p>
      </dsp:txBody>
      <dsp:txXfrm>
        <a:off x="40523" y="980131"/>
        <a:ext cx="10948569" cy="749069"/>
      </dsp:txXfrm>
    </dsp:sp>
    <dsp:sp modelId="{364AF3D4-5EFA-4D40-A1FB-FE4CEBFC0A42}">
      <dsp:nvSpPr>
        <dsp:cNvPr id="0" name=""/>
        <dsp:cNvSpPr/>
      </dsp:nvSpPr>
      <dsp:spPr>
        <a:xfrm>
          <a:off x="0" y="1864763"/>
          <a:ext cx="11029615" cy="83011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ko-KR" sz="3300" kern="1200"/>
            <a:t>칸트의 윤리를 </a:t>
          </a:r>
          <a:r>
            <a:rPr lang="en-US" sz="3300" kern="1200"/>
            <a:t>‘</a:t>
          </a:r>
          <a:r>
            <a:rPr lang="ko-KR" sz="3300" kern="1200"/>
            <a:t>의무론적 </a:t>
          </a:r>
          <a:r>
            <a:rPr lang="en-US" sz="3300" kern="1200"/>
            <a:t>(</a:t>
          </a:r>
          <a:r>
            <a:rPr lang="ko-KR" sz="3300" kern="1200"/>
            <a:t>또는 동기주의</a:t>
          </a:r>
          <a:r>
            <a:rPr lang="en-US" sz="3300" kern="1200"/>
            <a:t>)</a:t>
          </a:r>
          <a:r>
            <a:rPr lang="ko-KR" sz="3300" kern="1200"/>
            <a:t>윤리</a:t>
          </a:r>
          <a:r>
            <a:rPr lang="en-US" sz="3300" kern="1200"/>
            <a:t>’</a:t>
          </a:r>
        </a:p>
      </dsp:txBody>
      <dsp:txXfrm>
        <a:off x="40523" y="1905286"/>
        <a:ext cx="10948569" cy="749069"/>
      </dsp:txXfrm>
    </dsp:sp>
    <dsp:sp modelId="{3F3FA14A-103A-4962-89C5-CA8F02B2142D}">
      <dsp:nvSpPr>
        <dsp:cNvPr id="0" name=""/>
        <dsp:cNvSpPr/>
      </dsp:nvSpPr>
      <dsp:spPr>
        <a:xfrm>
          <a:off x="0" y="2789918"/>
          <a:ext cx="11029615" cy="83011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ko-KR" sz="3300" kern="1200"/>
            <a:t>벤담의 윤리를 </a:t>
          </a:r>
          <a:r>
            <a:rPr lang="en-US" sz="3300" kern="1200"/>
            <a:t>‘</a:t>
          </a:r>
          <a:r>
            <a:rPr lang="ko-KR" sz="3300" kern="1200"/>
            <a:t>목적론적 </a:t>
          </a:r>
          <a:r>
            <a:rPr lang="en-US" sz="3300" kern="1200"/>
            <a:t>(</a:t>
          </a:r>
          <a:r>
            <a:rPr lang="ko-KR" sz="3300" kern="1200"/>
            <a:t>또는 결과주의</a:t>
          </a:r>
          <a:r>
            <a:rPr lang="en-US" sz="3300" kern="1200"/>
            <a:t>)</a:t>
          </a:r>
          <a:r>
            <a:rPr lang="ko-KR" sz="3300" kern="1200"/>
            <a:t>윤리</a:t>
          </a:r>
          <a:r>
            <a:rPr lang="en-US" sz="3300" kern="1200"/>
            <a:t>’</a:t>
          </a:r>
          <a:r>
            <a:rPr lang="ko-KR" sz="3300" kern="1200"/>
            <a:t>라고 부른다</a:t>
          </a:r>
          <a:r>
            <a:rPr lang="en-US" sz="3300" kern="1200"/>
            <a:t>.</a:t>
          </a:r>
        </a:p>
      </dsp:txBody>
      <dsp:txXfrm>
        <a:off x="40523" y="2830441"/>
        <a:ext cx="10948569" cy="7490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F015C-0705-4CA2-BB43-0DFA373FF38A}">
      <dsp:nvSpPr>
        <dsp:cNvPr id="0" name=""/>
        <dsp:cNvSpPr/>
      </dsp:nvSpPr>
      <dsp:spPr>
        <a:xfrm>
          <a:off x="0" y="443"/>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4C0969B7-5CE9-4DFB-BD70-BD573A3E9442}">
      <dsp:nvSpPr>
        <dsp:cNvPr id="0" name=""/>
        <dsp:cNvSpPr/>
      </dsp:nvSpPr>
      <dsp:spPr>
        <a:xfrm>
          <a:off x="0" y="443"/>
          <a:ext cx="11029615"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ko-KR" sz="1900" kern="1200"/>
            <a:t>아퀴나스 </a:t>
          </a:r>
          <a:r>
            <a:rPr lang="en-US" sz="1900" kern="1200">
              <a:sym typeface="Wingdings" panose="05000000000000000000" pitchFamily="2" charset="2"/>
            </a:rPr>
            <a:t></a:t>
          </a:r>
          <a:endParaRPr lang="en-US" sz="1900" kern="1200"/>
        </a:p>
      </dsp:txBody>
      <dsp:txXfrm>
        <a:off x="0" y="443"/>
        <a:ext cx="11029615" cy="726719"/>
      </dsp:txXfrm>
    </dsp:sp>
    <dsp:sp modelId="{A1D15307-61F0-4D73-84C7-8CA321A0C67D}">
      <dsp:nvSpPr>
        <dsp:cNvPr id="0" name=""/>
        <dsp:cNvSpPr/>
      </dsp:nvSpPr>
      <dsp:spPr>
        <a:xfrm>
          <a:off x="0" y="727163"/>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E318C0D0-A4F1-4C9A-901F-2CC25404DC85}">
      <dsp:nvSpPr>
        <dsp:cNvPr id="0" name=""/>
        <dsp:cNvSpPr/>
      </dsp:nvSpPr>
      <dsp:spPr>
        <a:xfrm>
          <a:off x="0" y="727163"/>
          <a:ext cx="11029615"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ko-KR" sz="1900" kern="1200" dirty="0"/>
            <a:t>신은 인간에게 이성적 직관능력을 주었고 인간은 이를 통해 신의 영원하고 절대적인 도덕 원칙을 발견할 수 있다</a:t>
          </a:r>
          <a:r>
            <a:rPr lang="en-US" sz="1900" kern="1200" dirty="0"/>
            <a:t>. </a:t>
          </a:r>
          <a:r>
            <a:rPr lang="ko-KR" sz="1900" kern="1200" dirty="0"/>
            <a:t>즉 인간은 어떤 행동을 해야 하며 무어을 따라야 하는지</a:t>
          </a:r>
          <a:r>
            <a:rPr lang="en-US" sz="1900" kern="1200" dirty="0"/>
            <a:t>(</a:t>
          </a:r>
          <a:r>
            <a:rPr lang="ko-KR" sz="1900" kern="1200" dirty="0"/>
            <a:t>의무와 자연법</a:t>
          </a:r>
          <a:r>
            <a:rPr lang="en-US" sz="1900" kern="1200" dirty="0"/>
            <a:t>, </a:t>
          </a:r>
          <a:r>
            <a:rPr lang="ko-KR" sz="1900" kern="1200" dirty="0"/>
            <a:t>보편규칙</a:t>
          </a:r>
          <a:r>
            <a:rPr lang="en-US" sz="1900" kern="1200" dirty="0"/>
            <a:t>)</a:t>
          </a:r>
          <a:r>
            <a:rPr lang="ko-KR" sz="1900" kern="1200" dirty="0"/>
            <a:t>에 대해 직관할 수 있는 능력을 지녔다</a:t>
          </a:r>
          <a:r>
            <a:rPr lang="en-US" sz="1900" kern="1200" dirty="0"/>
            <a:t>(</a:t>
          </a:r>
          <a:r>
            <a:rPr lang="ko-KR" sz="1900" kern="1200" dirty="0"/>
            <a:t>직관주의</a:t>
          </a:r>
          <a:r>
            <a:rPr lang="en-US" sz="1900" kern="1200" dirty="0"/>
            <a:t>)</a:t>
          </a:r>
          <a:r>
            <a:rPr lang="ko-KR" sz="1900" kern="1200" dirty="0"/>
            <a:t>는 것이다</a:t>
          </a:r>
          <a:r>
            <a:rPr lang="en-US" sz="1900" kern="1200" dirty="0"/>
            <a:t>.</a:t>
          </a:r>
        </a:p>
      </dsp:txBody>
      <dsp:txXfrm>
        <a:off x="0" y="727163"/>
        <a:ext cx="11029615" cy="726719"/>
      </dsp:txXfrm>
    </dsp:sp>
    <dsp:sp modelId="{1822BC6F-7F7F-4A5D-A944-7D83CA4D66AD}">
      <dsp:nvSpPr>
        <dsp:cNvPr id="0" name=""/>
        <dsp:cNvSpPr/>
      </dsp:nvSpPr>
      <dsp:spPr>
        <a:xfrm>
          <a:off x="0" y="1453883"/>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E8117EA3-D76F-4D77-81B9-6084AD4673AF}">
      <dsp:nvSpPr>
        <dsp:cNvPr id="0" name=""/>
        <dsp:cNvSpPr/>
      </dsp:nvSpPr>
      <dsp:spPr>
        <a:xfrm>
          <a:off x="0" y="1453883"/>
          <a:ext cx="11029615"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ko-KR" sz="1900" kern="1200" dirty="0"/>
            <a:t>예</a:t>
          </a:r>
          <a:r>
            <a:rPr lang="en-US" sz="1900" kern="1200" dirty="0"/>
            <a:t>) </a:t>
          </a:r>
          <a:r>
            <a:rPr lang="ko-KR" sz="1900" kern="1200" dirty="0"/>
            <a:t>자신의 생명을 보존하고 건강을 유지하라</a:t>
          </a:r>
          <a:r>
            <a:rPr lang="en-US" sz="1900" kern="1200" dirty="0"/>
            <a:t>(</a:t>
          </a:r>
          <a:r>
            <a:rPr lang="ko-KR" sz="1900" kern="1200" dirty="0"/>
            <a:t>제</a:t>
          </a:r>
          <a:r>
            <a:rPr lang="en-US" sz="1900" kern="1200" dirty="0"/>
            <a:t>1</a:t>
          </a:r>
          <a:r>
            <a:rPr lang="ko-KR" sz="1900" kern="1200" dirty="0"/>
            <a:t>자연적 성향</a:t>
          </a:r>
          <a:r>
            <a:rPr lang="en-US" sz="1900" kern="1200" dirty="0"/>
            <a:t>) / </a:t>
          </a:r>
          <a:r>
            <a:rPr lang="ko-KR" sz="1900" kern="1200" dirty="0"/>
            <a:t>자손을 늘려라</a:t>
          </a:r>
          <a:r>
            <a:rPr lang="en-US" sz="1900" kern="1200" dirty="0"/>
            <a:t>, </a:t>
          </a:r>
          <a:r>
            <a:rPr lang="ko-KR" sz="1900" kern="1200" dirty="0"/>
            <a:t>절도 있는 성행위를 하라</a:t>
          </a:r>
          <a:r>
            <a:rPr lang="en-US" sz="1900" kern="1200" dirty="0"/>
            <a:t>(</a:t>
          </a:r>
          <a:r>
            <a:rPr lang="ko-KR" sz="1900" kern="1200" dirty="0"/>
            <a:t>제</a:t>
          </a:r>
          <a:r>
            <a:rPr lang="en-US" sz="1900" kern="1200" dirty="0"/>
            <a:t>2</a:t>
          </a:r>
          <a:r>
            <a:rPr lang="ko-KR" sz="1900" kern="1200" dirty="0"/>
            <a:t>자연적 성향</a:t>
          </a:r>
          <a:r>
            <a:rPr lang="en-US" sz="1900" kern="1200" dirty="0"/>
            <a:t>) / </a:t>
          </a:r>
          <a:r>
            <a:rPr lang="ko-KR" sz="1900" kern="1200" dirty="0"/>
            <a:t>이성을 가지고 선을 추구하라</a:t>
          </a:r>
          <a:r>
            <a:rPr lang="en-US" sz="1900" kern="1200" dirty="0"/>
            <a:t>(</a:t>
          </a:r>
          <a:r>
            <a:rPr lang="ko-KR" sz="1900" kern="1200" dirty="0"/>
            <a:t>제</a:t>
          </a:r>
          <a:r>
            <a:rPr lang="en-US" sz="1900" kern="1200" dirty="0"/>
            <a:t>3 </a:t>
          </a:r>
          <a:r>
            <a:rPr lang="ko-KR" sz="1900" kern="1200" dirty="0"/>
            <a:t>자연적 성향</a:t>
          </a:r>
          <a:r>
            <a:rPr lang="en-US" sz="1900" kern="1200" dirty="0"/>
            <a:t>)</a:t>
          </a:r>
        </a:p>
      </dsp:txBody>
      <dsp:txXfrm>
        <a:off x="0" y="1453883"/>
        <a:ext cx="11029615" cy="726719"/>
      </dsp:txXfrm>
    </dsp:sp>
    <dsp:sp modelId="{71FDC779-FB0A-47C3-A7F4-8115A9CA4DC0}">
      <dsp:nvSpPr>
        <dsp:cNvPr id="0" name=""/>
        <dsp:cNvSpPr/>
      </dsp:nvSpPr>
      <dsp:spPr>
        <a:xfrm>
          <a:off x="0" y="2180602"/>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A105BFC1-02CE-4BB7-A797-64EDE4C8C74F}">
      <dsp:nvSpPr>
        <dsp:cNvPr id="0" name=""/>
        <dsp:cNvSpPr/>
      </dsp:nvSpPr>
      <dsp:spPr>
        <a:xfrm>
          <a:off x="0" y="2180602"/>
          <a:ext cx="11029615"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ym typeface="Wingdings" panose="05000000000000000000" pitchFamily="2" charset="2"/>
            </a:rPr>
            <a:t></a:t>
          </a:r>
          <a:r>
            <a:rPr lang="ko-KR" sz="1900" kern="1200"/>
            <a:t>자연법의 이같은 보편 규칙들은 오늘날의 도덕문제들에 적용할 수 있다</a:t>
          </a:r>
          <a:r>
            <a:rPr lang="en-US" sz="1900" kern="1200"/>
            <a:t>.</a:t>
          </a:r>
        </a:p>
      </dsp:txBody>
      <dsp:txXfrm>
        <a:off x="0" y="2180602"/>
        <a:ext cx="11029615" cy="726719"/>
      </dsp:txXfrm>
    </dsp:sp>
    <dsp:sp modelId="{C3FF57A6-5788-4EC4-BBE8-A3B82F705EA8}">
      <dsp:nvSpPr>
        <dsp:cNvPr id="0" name=""/>
        <dsp:cNvSpPr/>
      </dsp:nvSpPr>
      <dsp:spPr>
        <a:xfrm>
          <a:off x="0" y="2907322"/>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B591C219-7189-4E71-A73A-06550C2D5888}">
      <dsp:nvSpPr>
        <dsp:cNvPr id="0" name=""/>
        <dsp:cNvSpPr/>
      </dsp:nvSpPr>
      <dsp:spPr>
        <a:xfrm>
          <a:off x="0" y="2907322"/>
          <a:ext cx="11029615"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ko-KR" sz="1900" kern="1200"/>
            <a:t>예</a:t>
          </a:r>
          <a:r>
            <a:rPr lang="en-US" sz="1900" kern="1200"/>
            <a:t>) </a:t>
          </a:r>
          <a:r>
            <a:rPr lang="ko-KR" sz="1900" kern="1200"/>
            <a:t>무고한 생명을 죽이는 것은 옳지 않기 때문에 낙태는 옳지 않다</a:t>
          </a:r>
          <a:r>
            <a:rPr lang="en-US" sz="1900" kern="1200"/>
            <a:t> / </a:t>
          </a:r>
          <a:r>
            <a:rPr lang="ko-KR" sz="1900" kern="1200"/>
            <a:t>자연법칙에 반하는 것은 옳지 않기 때문에 동성애나 출산을 목적으로 하지 않는 성행위는 옳지 않다</a:t>
          </a:r>
          <a:endParaRPr lang="en-US" sz="1900" kern="1200"/>
        </a:p>
      </dsp:txBody>
      <dsp:txXfrm>
        <a:off x="0" y="2907322"/>
        <a:ext cx="11029615" cy="7267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BEB5D-AD6D-4A48-8EA3-4AB554C4D596}">
      <dsp:nvSpPr>
        <dsp:cNvPr id="0" name=""/>
        <dsp:cNvSpPr/>
      </dsp:nvSpPr>
      <dsp:spPr>
        <a:xfrm>
          <a:off x="0" y="166159"/>
          <a:ext cx="11029615" cy="1066162"/>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ko-KR" sz="1800" kern="1200"/>
            <a:t>이중결과의 원칙</a:t>
          </a:r>
          <a:r>
            <a:rPr lang="en-US" sz="1800" kern="1200"/>
            <a:t>(Doctrine of Double Effect) : </a:t>
          </a:r>
          <a:r>
            <a:rPr lang="ko-KR" sz="1800" kern="1200"/>
            <a:t>선을 추구할 목적으로 했던 행동이 악을 초래하게 되더라도 도덕적으로 허용될 수 있는 조건을 설명하기 위해 제시</a:t>
          </a:r>
          <a:endParaRPr lang="en-US" sz="1800" kern="1200"/>
        </a:p>
      </dsp:txBody>
      <dsp:txXfrm>
        <a:off x="52046" y="218205"/>
        <a:ext cx="10925523" cy="962070"/>
      </dsp:txXfrm>
    </dsp:sp>
    <dsp:sp modelId="{03330E5C-E843-403D-8DB6-8A79B7694A50}">
      <dsp:nvSpPr>
        <dsp:cNvPr id="0" name=""/>
        <dsp:cNvSpPr/>
      </dsp:nvSpPr>
      <dsp:spPr>
        <a:xfrm>
          <a:off x="0" y="1284161"/>
          <a:ext cx="11029615" cy="1066162"/>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ym typeface="Wingdings" panose="05000000000000000000" pitchFamily="2" charset="2"/>
            </a:rPr>
            <a:t></a:t>
          </a:r>
          <a:r>
            <a:rPr lang="ko-KR" sz="1800" kern="1200"/>
            <a:t>도덕적 의무들 사이의 충돌이 있을 때 정당성을 판단하는 기준이 된다</a:t>
          </a:r>
          <a:r>
            <a:rPr lang="en-US" sz="1800" kern="1200"/>
            <a:t>.</a:t>
          </a:r>
        </a:p>
      </dsp:txBody>
      <dsp:txXfrm>
        <a:off x="52046" y="1336207"/>
        <a:ext cx="10925523" cy="962070"/>
      </dsp:txXfrm>
    </dsp:sp>
    <dsp:sp modelId="{ABA9A8D2-EA1A-47A7-9884-B8FB4ECE3E46}">
      <dsp:nvSpPr>
        <dsp:cNvPr id="0" name=""/>
        <dsp:cNvSpPr/>
      </dsp:nvSpPr>
      <dsp:spPr>
        <a:xfrm>
          <a:off x="0" y="2402164"/>
          <a:ext cx="11029615" cy="1066162"/>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ko-KR" sz="1800" kern="1200" dirty="0"/>
            <a:t>예</a:t>
          </a:r>
          <a:r>
            <a:rPr lang="en-US" sz="1800" kern="1200" dirty="0"/>
            <a:t>) </a:t>
          </a:r>
          <a:r>
            <a:rPr lang="ko-KR" sz="1800" kern="1200" dirty="0"/>
            <a:t>산모를 구할 목적으로 수술을 했지만 이 때문에 태아가 죽게 되는 경우</a:t>
          </a:r>
          <a:r>
            <a:rPr lang="en-US" sz="1800" kern="1200" dirty="0">
              <a:sym typeface="Wingdings" panose="05000000000000000000" pitchFamily="2" charset="2"/>
            </a:rPr>
            <a:t></a:t>
          </a:r>
          <a:r>
            <a:rPr lang="ko-KR" sz="1800" kern="1200" dirty="0"/>
            <a:t>이에 대해 아퀴나스의 윤리학에 따르면 좋은 의도</a:t>
          </a:r>
          <a:r>
            <a:rPr lang="en-US" sz="1800" kern="1200" dirty="0"/>
            <a:t>(</a:t>
          </a:r>
          <a:r>
            <a:rPr lang="ko-KR" sz="1800" kern="1200" dirty="0"/>
            <a:t>산모이 생명</a:t>
          </a:r>
          <a:r>
            <a:rPr lang="en-US" sz="1800" kern="1200" dirty="0"/>
            <a:t>)</a:t>
          </a:r>
          <a:r>
            <a:rPr lang="ko-KR" sz="1800" kern="1200" dirty="0"/>
            <a:t>였지만 부수적으로 의도하지 않은 나쁜 결과</a:t>
          </a:r>
          <a:r>
            <a:rPr lang="en-US" sz="1800" kern="1200" dirty="0"/>
            <a:t>(</a:t>
          </a:r>
          <a:r>
            <a:rPr lang="ko-KR" sz="1800" kern="1200" dirty="0"/>
            <a:t>태아의 죽음</a:t>
          </a:r>
          <a:r>
            <a:rPr lang="en-US" sz="1800" kern="1200" dirty="0"/>
            <a:t>)</a:t>
          </a:r>
          <a:r>
            <a:rPr lang="ko-KR" sz="1800" kern="1200" dirty="0"/>
            <a:t>를 가져온 것이며</a:t>
          </a:r>
          <a:r>
            <a:rPr lang="en-US" sz="1800" kern="1200" dirty="0"/>
            <a:t>, </a:t>
          </a:r>
          <a:r>
            <a:rPr lang="ko-KR" sz="1800" kern="1200" dirty="0"/>
            <a:t>좋은 결과</a:t>
          </a:r>
          <a:r>
            <a:rPr lang="en-US" sz="1800" kern="1200" dirty="0"/>
            <a:t>(</a:t>
          </a:r>
          <a:r>
            <a:rPr lang="ko-KR" sz="1800" kern="1200" dirty="0"/>
            <a:t>산모의 생명</a:t>
          </a:r>
          <a:r>
            <a:rPr lang="en-US" sz="1800" kern="1200" dirty="0"/>
            <a:t>)</a:t>
          </a:r>
          <a:r>
            <a:rPr lang="ko-KR" sz="1800" kern="1200" dirty="0"/>
            <a:t>가 갖는 중요성이 나쁜 결과</a:t>
          </a:r>
          <a:r>
            <a:rPr lang="en-US" sz="1800" kern="1200" dirty="0"/>
            <a:t>(</a:t>
          </a:r>
          <a:r>
            <a:rPr lang="ko-KR" sz="1800" kern="1200" dirty="0"/>
            <a:t>태아의 죽음</a:t>
          </a:r>
          <a:r>
            <a:rPr lang="en-US" sz="1800" kern="1200" dirty="0"/>
            <a:t>)</a:t>
          </a:r>
          <a:r>
            <a:rPr lang="ko-KR" sz="1800" kern="1200" dirty="0"/>
            <a:t>를 받아들일 만한 충분한 이유가 되기 때문에 그 행위는 도덕적으로 정당화 될 수 있다고 생각한다</a:t>
          </a:r>
          <a:r>
            <a:rPr lang="en-US" sz="1800" kern="1200" dirty="0"/>
            <a:t>.</a:t>
          </a:r>
        </a:p>
      </dsp:txBody>
      <dsp:txXfrm>
        <a:off x="52046" y="2454210"/>
        <a:ext cx="10925523" cy="9620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9ADE2-0E7E-49EE-96BE-8317234E3430}">
      <dsp:nvSpPr>
        <dsp:cNvPr id="0" name=""/>
        <dsp:cNvSpPr/>
      </dsp:nvSpPr>
      <dsp:spPr>
        <a:xfrm>
          <a:off x="0" y="443"/>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7EE7A3E4-1ACC-4BC1-A4FE-A77E24D5FCE8}">
      <dsp:nvSpPr>
        <dsp:cNvPr id="0" name=""/>
        <dsp:cNvSpPr/>
      </dsp:nvSpPr>
      <dsp:spPr>
        <a:xfrm>
          <a:off x="0" y="443"/>
          <a:ext cx="11029615"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ko-KR" sz="1900" kern="1200"/>
            <a:t>인간이 이성을 직관할 수 있는 능력을 지녔다고 생각했다</a:t>
          </a:r>
          <a:r>
            <a:rPr lang="en-US" sz="1900" kern="1200"/>
            <a:t>.</a:t>
          </a:r>
        </a:p>
      </dsp:txBody>
      <dsp:txXfrm>
        <a:off x="0" y="443"/>
        <a:ext cx="11029615" cy="726719"/>
      </dsp:txXfrm>
    </dsp:sp>
    <dsp:sp modelId="{373E7E30-6220-4AC3-96D8-546B5B4A676B}">
      <dsp:nvSpPr>
        <dsp:cNvPr id="0" name=""/>
        <dsp:cNvSpPr/>
      </dsp:nvSpPr>
      <dsp:spPr>
        <a:xfrm>
          <a:off x="0" y="727163"/>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D5E0B78-552D-4B65-A7BB-8DF0A61A5C42}">
      <dsp:nvSpPr>
        <dsp:cNvPr id="0" name=""/>
        <dsp:cNvSpPr/>
      </dsp:nvSpPr>
      <dsp:spPr>
        <a:xfrm>
          <a:off x="0" y="727163"/>
          <a:ext cx="11029615"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ko-KR" sz="1900" kern="1200"/>
            <a:t>여기에 기초해 칸트는 인간이 무조건 따르고 행해야 할 보편적 행위 규칙을 주장</a:t>
          </a:r>
          <a:r>
            <a:rPr lang="en-US" sz="1900" kern="1200"/>
            <a:t>.</a:t>
          </a:r>
        </a:p>
      </dsp:txBody>
      <dsp:txXfrm>
        <a:off x="0" y="727163"/>
        <a:ext cx="11029615" cy="726719"/>
      </dsp:txXfrm>
    </dsp:sp>
    <dsp:sp modelId="{EEBA4966-37C3-4F8B-A449-4A035097D09A}">
      <dsp:nvSpPr>
        <dsp:cNvPr id="0" name=""/>
        <dsp:cNvSpPr/>
      </dsp:nvSpPr>
      <dsp:spPr>
        <a:xfrm>
          <a:off x="0" y="1453883"/>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BEED1FA8-F9A7-4C98-9811-20E204BFE1E8}">
      <dsp:nvSpPr>
        <dsp:cNvPr id="0" name=""/>
        <dsp:cNvSpPr/>
      </dsp:nvSpPr>
      <dsp:spPr>
        <a:xfrm>
          <a:off x="0" y="1453883"/>
          <a:ext cx="11029615"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ko-KR" sz="1900" kern="1200" dirty="0"/>
            <a:t>경험</a:t>
          </a:r>
          <a:r>
            <a:rPr lang="en-US" sz="1900" kern="1200" dirty="0"/>
            <a:t>, </a:t>
          </a:r>
          <a:r>
            <a:rPr lang="ko-KR" sz="1900" kern="1200" dirty="0"/>
            <a:t>쾌락</a:t>
          </a:r>
          <a:r>
            <a:rPr lang="en-US" sz="1900" kern="1200" dirty="0"/>
            <a:t>, </a:t>
          </a:r>
          <a:r>
            <a:rPr lang="ko-KR" sz="1900" kern="1200" dirty="0"/>
            <a:t>유용성처럼 행위 이후의 결과들은 그 행위의 도덕성을 판단하는 데에 아무런 도움이 되지 않는다고 생각함</a:t>
          </a:r>
          <a:r>
            <a:rPr lang="en-US" sz="1900" kern="1200" dirty="0"/>
            <a:t>.</a:t>
          </a:r>
        </a:p>
      </dsp:txBody>
      <dsp:txXfrm>
        <a:off x="0" y="1453883"/>
        <a:ext cx="11029615" cy="726719"/>
      </dsp:txXfrm>
    </dsp:sp>
    <dsp:sp modelId="{A664F5B1-FFFD-48AF-9587-02F0644333C9}">
      <dsp:nvSpPr>
        <dsp:cNvPr id="0" name=""/>
        <dsp:cNvSpPr/>
      </dsp:nvSpPr>
      <dsp:spPr>
        <a:xfrm>
          <a:off x="0" y="2180602"/>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42FE91E9-6318-405F-8F39-A3F7B8D953B0}">
      <dsp:nvSpPr>
        <dsp:cNvPr id="0" name=""/>
        <dsp:cNvSpPr/>
      </dsp:nvSpPr>
      <dsp:spPr>
        <a:xfrm>
          <a:off x="0" y="2180602"/>
          <a:ext cx="11029615"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ko-KR" sz="1900" kern="1200"/>
            <a:t>이성을 통해 인간은 자신에게 있는 도덕원칙인 </a:t>
          </a:r>
          <a:r>
            <a:rPr lang="en-US" sz="1900" kern="1200"/>
            <a:t>‘</a:t>
          </a:r>
          <a:r>
            <a:rPr lang="ko-KR" sz="1900" kern="1200"/>
            <a:t>선의지＇를 발견할 수 있다고 생각함</a:t>
          </a:r>
          <a:r>
            <a:rPr lang="en-US" sz="1900" kern="1200"/>
            <a:t>.</a:t>
          </a:r>
        </a:p>
      </dsp:txBody>
      <dsp:txXfrm>
        <a:off x="0" y="2180602"/>
        <a:ext cx="11029615" cy="726719"/>
      </dsp:txXfrm>
    </dsp:sp>
    <dsp:sp modelId="{1677AA55-771E-492D-99C9-A5525B91E59B}">
      <dsp:nvSpPr>
        <dsp:cNvPr id="0" name=""/>
        <dsp:cNvSpPr/>
      </dsp:nvSpPr>
      <dsp:spPr>
        <a:xfrm>
          <a:off x="0" y="2907322"/>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40C40F4-36B0-4905-9361-96411A5672C9}">
      <dsp:nvSpPr>
        <dsp:cNvPr id="0" name=""/>
        <dsp:cNvSpPr/>
      </dsp:nvSpPr>
      <dsp:spPr>
        <a:xfrm>
          <a:off x="0" y="2907322"/>
          <a:ext cx="11029615"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t>
          </a:r>
          <a:r>
            <a:rPr lang="ko-KR" sz="1900" kern="1200"/>
            <a:t>선의지＇를 자신의 의무로 받아들이고 오직 이에 따라서만 행동하는 것이 도덕적이며 결과가 어떻게 되는지는 전혀 관계가 없음</a:t>
          </a:r>
          <a:r>
            <a:rPr lang="en-US" sz="1900" kern="1200"/>
            <a:t>.</a:t>
          </a:r>
        </a:p>
      </dsp:txBody>
      <dsp:txXfrm>
        <a:off x="0" y="2907322"/>
        <a:ext cx="11029615" cy="7267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E20FD-886D-4E4D-92EA-32AD28237381}">
      <dsp:nvSpPr>
        <dsp:cNvPr id="0" name=""/>
        <dsp:cNvSpPr/>
      </dsp:nvSpPr>
      <dsp:spPr>
        <a:xfrm>
          <a:off x="0" y="756960"/>
          <a:ext cx="6650991" cy="13974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031CC-3914-4261-8263-9701665BB9E8}">
      <dsp:nvSpPr>
        <dsp:cNvPr id="0" name=""/>
        <dsp:cNvSpPr/>
      </dsp:nvSpPr>
      <dsp:spPr>
        <a:xfrm>
          <a:off x="422733" y="1071389"/>
          <a:ext cx="768605" cy="7686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7ABC09-3FAD-48A7-9BA8-C3ABB997AEF3}">
      <dsp:nvSpPr>
        <dsp:cNvPr id="0" name=""/>
        <dsp:cNvSpPr/>
      </dsp:nvSpPr>
      <dsp:spPr>
        <a:xfrm>
          <a:off x="1614071" y="756960"/>
          <a:ext cx="5036919" cy="139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898" tIns="147898" rIns="147898" bIns="147898" numCol="1" spcCol="1270" anchor="ctr" anchorCtr="0">
          <a:noAutofit/>
        </a:bodyPr>
        <a:lstStyle/>
        <a:p>
          <a:pPr marL="0" lvl="0" indent="0" algn="l" defTabSz="1111250">
            <a:lnSpc>
              <a:spcPct val="90000"/>
            </a:lnSpc>
            <a:spcBef>
              <a:spcPct val="0"/>
            </a:spcBef>
            <a:spcAft>
              <a:spcPct val="35000"/>
            </a:spcAft>
            <a:buNone/>
          </a:pPr>
          <a:r>
            <a:rPr lang="ko-KR" sz="2500" kern="1200"/>
            <a:t>가능하면 많은 생명을 구해야한다</a:t>
          </a:r>
          <a:r>
            <a:rPr lang="en-US" sz="2500" kern="1200"/>
            <a:t>vs. </a:t>
          </a:r>
        </a:p>
      </dsp:txBody>
      <dsp:txXfrm>
        <a:off x="1614071" y="756960"/>
        <a:ext cx="5036919" cy="1397464"/>
      </dsp:txXfrm>
    </dsp:sp>
    <dsp:sp modelId="{43C67396-C33F-4B4A-8672-FAB577FE19DD}">
      <dsp:nvSpPr>
        <dsp:cNvPr id="0" name=""/>
        <dsp:cNvSpPr/>
      </dsp:nvSpPr>
      <dsp:spPr>
        <a:xfrm>
          <a:off x="0" y="2503791"/>
          <a:ext cx="6650991" cy="13974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34540C-2A08-43E3-AD3B-DD39AC8BA6BB}">
      <dsp:nvSpPr>
        <dsp:cNvPr id="0" name=""/>
        <dsp:cNvSpPr/>
      </dsp:nvSpPr>
      <dsp:spPr>
        <a:xfrm>
          <a:off x="422733" y="2818220"/>
          <a:ext cx="768605" cy="7686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06DAC2-E0B5-48DF-85F3-AAC56F8E3293}">
      <dsp:nvSpPr>
        <dsp:cNvPr id="0" name=""/>
        <dsp:cNvSpPr/>
      </dsp:nvSpPr>
      <dsp:spPr>
        <a:xfrm>
          <a:off x="1614071" y="2503791"/>
          <a:ext cx="5036919" cy="139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898" tIns="147898" rIns="147898" bIns="147898" numCol="1" spcCol="1270" anchor="ctr" anchorCtr="0">
          <a:noAutofit/>
        </a:bodyPr>
        <a:lstStyle/>
        <a:p>
          <a:pPr marL="0" lvl="0" indent="0" algn="l" defTabSz="1111250">
            <a:lnSpc>
              <a:spcPct val="90000"/>
            </a:lnSpc>
            <a:spcBef>
              <a:spcPct val="0"/>
            </a:spcBef>
            <a:spcAft>
              <a:spcPct val="35000"/>
            </a:spcAft>
            <a:buNone/>
          </a:pPr>
          <a:r>
            <a:rPr lang="ko-KR" sz="2500" kern="1200"/>
            <a:t>아무리</a:t>
          </a:r>
          <a:r>
            <a:rPr lang="en-US" sz="2500" kern="1200"/>
            <a:t> </a:t>
          </a:r>
          <a:r>
            <a:rPr lang="ko-KR" sz="2500" kern="1200"/>
            <a:t>명분이 옳다해도 죄없는 사람을 죽이는 것은 잘못</a:t>
          </a:r>
          <a:endParaRPr lang="en-US" sz="2500" kern="1200"/>
        </a:p>
      </dsp:txBody>
      <dsp:txXfrm>
        <a:off x="1614071" y="2503791"/>
        <a:ext cx="5036919" cy="13974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D7848-BC08-4A68-9A34-E04CA0119C3A}">
      <dsp:nvSpPr>
        <dsp:cNvPr id="0" name=""/>
        <dsp:cNvSpPr/>
      </dsp:nvSpPr>
      <dsp:spPr>
        <a:xfrm>
          <a:off x="0" y="382408"/>
          <a:ext cx="6650991" cy="1916459"/>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dirty="0"/>
            <a:t>도덕 규칙의 예외를 허용하지 않는다는 점</a:t>
          </a:r>
          <a:r>
            <a:rPr lang="en-US" sz="2100" kern="1200" dirty="0"/>
            <a:t>. </a:t>
          </a:r>
          <a:r>
            <a:rPr lang="ko-KR" sz="2100" kern="1200" dirty="0"/>
            <a:t>그리고 이성에 기초해 세워진 이론이기 때문에 감각이나 욕구</a:t>
          </a:r>
          <a:r>
            <a:rPr lang="en-US" sz="2100" kern="1200" dirty="0"/>
            <a:t>, </a:t>
          </a:r>
          <a:r>
            <a:rPr lang="ko-KR" sz="2100" kern="1200" dirty="0"/>
            <a:t>정서와 같은 인간의 다른 특성을 제대로 설명하지 못하여 지나치게 형식원리</a:t>
          </a:r>
          <a:r>
            <a:rPr lang="en-US" sz="2100" kern="1200" dirty="0"/>
            <a:t>(</a:t>
          </a:r>
          <a:r>
            <a:rPr lang="ko-KR" sz="2100" kern="1200" dirty="0"/>
            <a:t>정언명령</a:t>
          </a:r>
          <a:r>
            <a:rPr lang="en-US" sz="2100" kern="1200" dirty="0"/>
            <a:t>)</a:t>
          </a:r>
          <a:r>
            <a:rPr lang="ko-KR" sz="2100" kern="1200" dirty="0"/>
            <a:t>에 치우쳐 있다는 점</a:t>
          </a:r>
          <a:r>
            <a:rPr lang="en-US" sz="2100" kern="1200" dirty="0"/>
            <a:t>, </a:t>
          </a:r>
          <a:r>
            <a:rPr lang="ko-KR" sz="2100" kern="1200" dirty="0"/>
            <a:t>이성이 결여된 동물이나</a:t>
          </a:r>
          <a:r>
            <a:rPr lang="en-US" sz="2100" kern="1200" dirty="0"/>
            <a:t>, </a:t>
          </a:r>
          <a:r>
            <a:rPr lang="ko-KR" sz="2100" kern="1200" dirty="0"/>
            <a:t>어린아이</a:t>
          </a:r>
          <a:r>
            <a:rPr lang="en-US" sz="2100" kern="1200" dirty="0"/>
            <a:t>, </a:t>
          </a:r>
          <a:r>
            <a:rPr lang="ko-KR" sz="2100" kern="1200" dirty="0"/>
            <a:t>안락사 문제를 다룰 때 적용하기 어렵다는 점 등이 문제로 지적된다</a:t>
          </a:r>
          <a:r>
            <a:rPr lang="en-US" sz="2100" kern="1200" dirty="0"/>
            <a:t>. </a:t>
          </a:r>
        </a:p>
      </dsp:txBody>
      <dsp:txXfrm>
        <a:off x="93554" y="475962"/>
        <a:ext cx="6463883" cy="1729351"/>
      </dsp:txXfrm>
    </dsp:sp>
    <dsp:sp modelId="{F7EBA88A-5EB3-4C77-8036-2ABFBCF76745}">
      <dsp:nvSpPr>
        <dsp:cNvPr id="0" name=""/>
        <dsp:cNvSpPr/>
      </dsp:nvSpPr>
      <dsp:spPr>
        <a:xfrm>
          <a:off x="0" y="2359348"/>
          <a:ext cx="6650991" cy="1916459"/>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a:t>또 </a:t>
          </a:r>
          <a:r>
            <a:rPr lang="en-US" sz="2100" kern="1200"/>
            <a:t>‘</a:t>
          </a:r>
          <a:r>
            <a:rPr lang="ko-KR" sz="2100" kern="1200"/>
            <a:t>거짓말 하지 말라</a:t>
          </a:r>
          <a:r>
            <a:rPr lang="en-US" sz="2100" kern="1200"/>
            <a:t>’, ‘</a:t>
          </a:r>
          <a:r>
            <a:rPr lang="ko-KR" sz="2100" kern="1200"/>
            <a:t>어려운 처지의 사람을 도우라</a:t>
          </a:r>
          <a:r>
            <a:rPr lang="en-US" sz="2100" kern="1200"/>
            <a:t>’</a:t>
          </a:r>
          <a:r>
            <a:rPr lang="ko-KR" sz="2100" kern="1200"/>
            <a:t>와 같이 두 가지 도덕 규칙이 서로 충돌할 때 어떤 도덕규칙을 우선해야 하는지에 대해서도 침묵한다는 비판을 받아왔다</a:t>
          </a:r>
          <a:r>
            <a:rPr lang="en-US" sz="2100" kern="1200"/>
            <a:t>.</a:t>
          </a:r>
        </a:p>
      </dsp:txBody>
      <dsp:txXfrm>
        <a:off x="93554" y="2452902"/>
        <a:ext cx="6463883" cy="17293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AA7EF-F2BA-4B49-BD52-C3C86A0ACFBC}">
      <dsp:nvSpPr>
        <dsp:cNvPr id="0" name=""/>
        <dsp:cNvSpPr/>
      </dsp:nvSpPr>
      <dsp:spPr>
        <a:xfrm>
          <a:off x="0" y="720705"/>
          <a:ext cx="11029615" cy="679184"/>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ko-KR" sz="2700" kern="1200"/>
            <a:t>인간은 자연스럽게 주어진 자연법대로 살아가거나</a:t>
          </a:r>
          <a:endParaRPr lang="en-US" sz="2700" kern="1200"/>
        </a:p>
      </dsp:txBody>
      <dsp:txXfrm>
        <a:off x="33155" y="753860"/>
        <a:ext cx="10963305" cy="612874"/>
      </dsp:txXfrm>
    </dsp:sp>
    <dsp:sp modelId="{D06A421D-4A7C-45EC-87D7-956D147FD097}">
      <dsp:nvSpPr>
        <dsp:cNvPr id="0" name=""/>
        <dsp:cNvSpPr/>
      </dsp:nvSpPr>
      <dsp:spPr>
        <a:xfrm>
          <a:off x="0" y="1477650"/>
          <a:ext cx="11029615" cy="679184"/>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ko-KR" sz="2700" kern="1200"/>
            <a:t>내 안에 본래 내재되어 있는 선한 마음대로 살아갈 때</a:t>
          </a:r>
          <a:endParaRPr lang="en-US" sz="2700" kern="1200"/>
        </a:p>
      </dsp:txBody>
      <dsp:txXfrm>
        <a:off x="33155" y="1510805"/>
        <a:ext cx="10963305" cy="612874"/>
      </dsp:txXfrm>
    </dsp:sp>
    <dsp:sp modelId="{6D8FEEF0-C125-4CC5-86ED-631137F9CF84}">
      <dsp:nvSpPr>
        <dsp:cNvPr id="0" name=""/>
        <dsp:cNvSpPr/>
      </dsp:nvSpPr>
      <dsp:spPr>
        <a:xfrm>
          <a:off x="0" y="2234595"/>
          <a:ext cx="11029615" cy="679184"/>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ko-KR" sz="2700" kern="1200"/>
            <a:t>도덕적인 인간이 될 수 있습니다</a:t>
          </a:r>
          <a:r>
            <a:rPr lang="en-US" sz="2700" kern="1200"/>
            <a:t>. </a:t>
          </a:r>
          <a:r>
            <a:rPr lang="ko-KR" sz="2700" kern="1200"/>
            <a:t>그런 인간이 모여사는 사회가 도덕적인 사회일 겁니다</a:t>
          </a:r>
          <a:r>
            <a:rPr lang="en-US" sz="2700" kern="1200"/>
            <a:t>. </a:t>
          </a:r>
        </a:p>
      </dsp:txBody>
      <dsp:txXfrm>
        <a:off x="33155" y="2267750"/>
        <a:ext cx="10963305" cy="6128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3FBC770-403E-475E-A2E3-1C80C0FB0423}" type="datetime1">
              <a:rPr lang="ko-KR" altLang="en-US" smtClean="0"/>
              <a:t>2024-07-13</a:t>
            </a:fld>
            <a:endParaRPr 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0DBFD7B-1402-401C-B286-54B893D03A4C}" type="datetime1">
              <a:rPr lang="ko-KR" altLang="en-US" smtClean="0"/>
              <a:t>2024-07-13</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
              <a:t>마스터 텍스트 스타일을 편집하려면 클릭하세요.</a:t>
            </a:r>
            <a:endParaRPr lang="en-US"/>
          </a:p>
          <a:p>
            <a:pPr lvl="1" rtl="0"/>
            <a:r>
              <a:rPr lang="ko"/>
              <a:t>둘째 수준</a:t>
            </a:r>
          </a:p>
          <a:p>
            <a:pPr lvl="2" rtl="0"/>
            <a:r>
              <a:rPr lang="ko"/>
              <a:t>셋째 수준</a:t>
            </a:r>
          </a:p>
          <a:p>
            <a:pPr lvl="3" rtl="0"/>
            <a:r>
              <a:rPr lang="ko"/>
              <a:t>넷째 수준</a:t>
            </a:r>
          </a:p>
          <a:p>
            <a:pPr lvl="4" rtl="0"/>
            <a:r>
              <a:rPr lang="ko"/>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7" name="직사각형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부제목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latin typeface="Malgun Gothic" panose="020B0503020000020004" pitchFamily="50" charset="-127"/>
                <a:ea typeface="Malgun Gothic" panose="020B0503020000020004" pitchFamily="50"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ko-KR" altLang="en-US"/>
              <a:t>클릭하여 마스터 부제목 스타일 편집</a:t>
            </a:r>
            <a:endParaRPr lang="en-US" dirty="0"/>
          </a:p>
        </p:txBody>
      </p:sp>
      <p:sp>
        <p:nvSpPr>
          <p:cNvPr id="8" name="날짜 개체 틀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B16F60C3-5F0E-4C74-8A10-3C6342DF72CE}" type="datetime1">
              <a:rPr lang="ko-KR" altLang="en-US" smtClean="0"/>
              <a:t>2024-07-13</a:t>
            </a:fld>
            <a:endParaRPr lang="en-US" dirty="0"/>
          </a:p>
        </p:txBody>
      </p:sp>
      <p:sp>
        <p:nvSpPr>
          <p:cNvPr id="9" name="바닥글 개체 틀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9" name="제목 1"/>
          <p:cNvSpPr>
            <a:spLocks noGrp="1"/>
          </p:cNvSpPr>
          <p:nvPr>
            <p:ph type="title"/>
          </p:nvPr>
        </p:nvSpPr>
        <p:spPr>
          <a:xfrm>
            <a:off x="581192" y="702156"/>
            <a:ext cx="11029616" cy="1013800"/>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p:txBody>
          <a:bodyPr vert="eaVert" rtlCol="0" anchor="t"/>
          <a:lstStyle>
            <a:lvl1pPr algn="l">
              <a:defRPr>
                <a:latin typeface="Malgun Gothic" panose="020B0503020000020004" pitchFamily="50" charset="-127"/>
                <a:ea typeface="Malgun Gothic" panose="020B0503020000020004" pitchFamily="50" charset="-127"/>
              </a:defRPr>
            </a:lvl1pPr>
            <a:lvl2pPr algn="l">
              <a:defRPr>
                <a:latin typeface="Malgun Gothic" panose="020B0503020000020004" pitchFamily="50" charset="-127"/>
                <a:ea typeface="Malgun Gothic" panose="020B0503020000020004" pitchFamily="50" charset="-127"/>
              </a:defRPr>
            </a:lvl2pPr>
            <a:lvl3pPr algn="l">
              <a:defRPr>
                <a:latin typeface="Malgun Gothic" panose="020B0503020000020004" pitchFamily="50" charset="-127"/>
                <a:ea typeface="Malgun Gothic" panose="020B0503020000020004" pitchFamily="50" charset="-127"/>
              </a:defRPr>
            </a:lvl3pPr>
            <a:lvl4pPr algn="l">
              <a:defRPr>
                <a:latin typeface="Malgun Gothic" panose="020B0503020000020004" pitchFamily="50" charset="-127"/>
                <a:ea typeface="Malgun Gothic" panose="020B0503020000020004" pitchFamily="50" charset="-127"/>
              </a:defRPr>
            </a:lvl4pPr>
            <a:lvl5pPr algn="l">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날짜 개체 틀 3"/>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52D5A49B-9191-4DEB-A0F8-7CA9C61B9C19}" type="datetime1">
              <a:rPr lang="ko-KR" altLang="en-US" smtClean="0"/>
              <a:t>2024-07-13</a:t>
            </a:fld>
            <a:endParaRPr lang="en-US" dirty="0"/>
          </a:p>
        </p:txBody>
      </p:sp>
      <p:sp>
        <p:nvSpPr>
          <p:cNvPr id="5" name="바닥글 개체 틀 4"/>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6" name="슬라이드 번호 개체 틀 5"/>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7" name="직사각형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세로 제목 1"/>
          <p:cNvSpPr>
            <a:spLocks noGrp="1"/>
          </p:cNvSpPr>
          <p:nvPr>
            <p:ph type="title" orient="vert"/>
          </p:nvPr>
        </p:nvSpPr>
        <p:spPr>
          <a:xfrm>
            <a:off x="8204200" y="863600"/>
            <a:ext cx="3124200" cy="4807326"/>
          </a:xfrm>
        </p:spPr>
        <p:txBody>
          <a:bodyPr vert="eaVert" rtlCol="0" anchor="ctr"/>
          <a:lstStyle>
            <a:lvl1pPr>
              <a:defRPr>
                <a:solidFill>
                  <a:srgbClr val="FFFFFF"/>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a:xfrm>
            <a:off x="774923" y="863600"/>
            <a:ext cx="7161625" cy="4807326"/>
          </a:xfrm>
        </p:spPr>
        <p:txBody>
          <a:bodyPr vert="eaVert" rtlCol="0" anchor="t"/>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8" name="직사각형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직사각형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직사각형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날짜 개체 틀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0083EC3D-47E3-4D28-BD42-E64EB1B25696}" type="datetime1">
              <a:rPr lang="ko-KR" altLang="en-US" smtClean="0"/>
              <a:t>2024-07-13</a:t>
            </a:fld>
            <a:endParaRPr lang="en-US" dirty="0"/>
          </a:p>
        </p:txBody>
      </p:sp>
      <p:sp>
        <p:nvSpPr>
          <p:cNvPr id="12" name="바닥글 개체 틀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3" name="슬라이드 번호 개체 틀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581192" y="702156"/>
            <a:ext cx="11029616" cy="1188720"/>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581192" y="2340864"/>
            <a:ext cx="11029615" cy="3634486"/>
          </a:xfrm>
        </p:spPr>
        <p:txBody>
          <a:bodyPr rtlCol="0"/>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8" name="날짜 개체 틀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4500B84B-3C5C-49DE-A4B3-1562819E64F9}" type="datetime1">
              <a:rPr lang="ko-KR" altLang="en-US" smtClean="0"/>
              <a:t>2024-07-13</a:t>
            </a:fld>
            <a:endParaRPr lang="en-US" dirty="0"/>
          </a:p>
        </p:txBody>
      </p:sp>
      <p:sp>
        <p:nvSpPr>
          <p:cNvPr id="9" name="바닥글 개체 틀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8" name="직사각형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latin typeface="Malgun Gothic" panose="020B0503020000020004" pitchFamily="50" charset="-127"/>
                <a:ea typeface="Malgun Gothic" panose="020B0503020000020004" pitchFamily="50" charset="-127"/>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ko-KR" altLang="en-US"/>
              <a:t>마스터 텍스트 스타일을 편집하려면 클릭</a:t>
            </a:r>
          </a:p>
        </p:txBody>
      </p:sp>
      <p:sp>
        <p:nvSpPr>
          <p:cNvPr id="7" name="날짜 개체 틀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06F418F7-86C1-49FF-AD10-315C89EABDB6}" type="datetime1">
              <a:rPr lang="ko-KR" altLang="en-US" smtClean="0"/>
              <a:t>2024-07-13</a:t>
            </a:fld>
            <a:endParaRPr lang="en-US" dirty="0"/>
          </a:p>
        </p:txBody>
      </p:sp>
      <p:sp>
        <p:nvSpPr>
          <p:cNvPr id="9" name="바닥글 개체 틀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두 개의 내용">
    <p:spTree>
      <p:nvGrpSpPr>
        <p:cNvPr id="1" name=""/>
        <p:cNvGrpSpPr/>
        <p:nvPr/>
      </p:nvGrpSpPr>
      <p:grpSpPr>
        <a:xfrm>
          <a:off x="0" y="0"/>
          <a:ext cx="0" cy="0"/>
          <a:chOff x="0" y="0"/>
          <a:chExt cx="0" cy="0"/>
        </a:xfrm>
      </p:grpSpPr>
      <p:sp>
        <p:nvSpPr>
          <p:cNvPr id="2" name="제목 1"/>
          <p:cNvSpPr>
            <a:spLocks noGrp="1"/>
          </p:cNvSpPr>
          <p:nvPr>
            <p:ph type="title"/>
          </p:nvPr>
        </p:nvSpPr>
        <p:spPr>
          <a:xfrm>
            <a:off x="581193"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sz="half" idx="1"/>
          </p:nvPr>
        </p:nvSpPr>
        <p:spPr>
          <a:xfrm>
            <a:off x="581193" y="2228003"/>
            <a:ext cx="5194767" cy="3633047"/>
          </a:xfrm>
        </p:spPr>
        <p:txBody>
          <a:bodyPr rtlCol="0">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내용 개체 틀 3"/>
          <p:cNvSpPr>
            <a:spLocks noGrp="1"/>
          </p:cNvSpPr>
          <p:nvPr>
            <p:ph sz="half" idx="2"/>
          </p:nvPr>
        </p:nvSpPr>
        <p:spPr>
          <a:xfrm>
            <a:off x="6416039" y="2228003"/>
            <a:ext cx="5194769" cy="3633047"/>
          </a:xfrm>
        </p:spPr>
        <p:txBody>
          <a:bodyPr rtlCol="0">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5" name="날짜 개체 틀 4"/>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FE75DD57-A933-4CF7-BD22-DDB2380C1618}" type="datetime1">
              <a:rPr lang="ko-KR" altLang="en-US" smtClean="0"/>
              <a:t>2024-07-13</a:t>
            </a:fld>
            <a:endParaRPr lang="en-US" dirty="0"/>
          </a:p>
        </p:txBody>
      </p:sp>
      <p:sp>
        <p:nvSpPr>
          <p:cNvPr id="6" name="바닥글 개체 틀 5"/>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12" name="제목 1"/>
          <p:cNvSpPr>
            <a:spLocks noGrp="1"/>
          </p:cNvSpPr>
          <p:nvPr>
            <p:ph type="title"/>
          </p:nvPr>
        </p:nvSpPr>
        <p:spPr>
          <a:xfrm>
            <a:off x="581193"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581191" y="2250891"/>
            <a:ext cx="5194769" cy="557784"/>
          </a:xfrm>
        </p:spPr>
        <p:txBody>
          <a:bodyPr rtlCol="0" anchor="ctr">
            <a:noAutofit/>
          </a:bodyPr>
          <a:lstStyle>
            <a:lvl1pPr marL="0" indent="0">
              <a:buNone/>
              <a:defRPr sz="1800" b="0">
                <a:solidFill>
                  <a:schemeClr val="tx1">
                    <a:lumMod val="75000"/>
                    <a:lumOff val="25000"/>
                  </a:schemeClr>
                </a:solidFill>
                <a:latin typeface="Malgun Gothic" panose="020B0503020000020004" pitchFamily="50" charset="-127"/>
                <a:ea typeface="Malgun Gothic"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4" name="내용 개체 틀 3"/>
          <p:cNvSpPr>
            <a:spLocks noGrp="1"/>
          </p:cNvSpPr>
          <p:nvPr>
            <p:ph sz="half" idx="2"/>
          </p:nvPr>
        </p:nvSpPr>
        <p:spPr>
          <a:xfrm>
            <a:off x="581194" y="2926052"/>
            <a:ext cx="5194766" cy="2934999"/>
          </a:xfrm>
        </p:spPr>
        <p:txBody>
          <a:bodyPr rtlCol="0" anchor="t">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5" name="텍스트 개체 틀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1800" b="0">
                <a:solidFill>
                  <a:schemeClr val="tx1">
                    <a:lumMod val="75000"/>
                    <a:lumOff val="25000"/>
                  </a:schemeClr>
                </a:solidFill>
                <a:latin typeface="Malgun Gothic" panose="020B0503020000020004" pitchFamily="50" charset="-127"/>
                <a:ea typeface="Malgun Gothic"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ko-KR" altLang="en-US"/>
              <a:t>마스터 텍스트 스타일을 편집하려면 클릭</a:t>
            </a:r>
          </a:p>
        </p:txBody>
      </p:sp>
      <p:sp>
        <p:nvSpPr>
          <p:cNvPr id="6" name="내용 개체 틀 5"/>
          <p:cNvSpPr>
            <a:spLocks noGrp="1"/>
          </p:cNvSpPr>
          <p:nvPr>
            <p:ph sz="quarter" idx="4"/>
          </p:nvPr>
        </p:nvSpPr>
        <p:spPr>
          <a:xfrm>
            <a:off x="6416037" y="2926052"/>
            <a:ext cx="5194771" cy="2934999"/>
          </a:xfrm>
        </p:spPr>
        <p:txBody>
          <a:bodyPr rtlCol="0" anchor="t">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7" name="날짜 개체 틀 6"/>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83833429-AC63-412A-AA05-50A0CAB567A8}" type="datetime1">
              <a:rPr lang="ko-KR" altLang="en-US" smtClean="0"/>
              <a:t>2024-07-13</a:t>
            </a:fld>
            <a:endParaRPr lang="en-US" dirty="0"/>
          </a:p>
        </p:txBody>
      </p:sp>
      <p:sp>
        <p:nvSpPr>
          <p:cNvPr id="8" name="바닥글 개체 틀 7"/>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9" name="슬라이드 번호 개체 틀 8"/>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8" name="제목 1"/>
          <p:cNvSpPr>
            <a:spLocks noGrp="1"/>
          </p:cNvSpPr>
          <p:nvPr>
            <p:ph type="title"/>
          </p:nvPr>
        </p:nvSpPr>
        <p:spPr>
          <a:xfrm>
            <a:off x="575894"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날짜 개체 틀 2"/>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2AFB61CE-22F1-4937-8687-025B237EBB03}" type="datetime1">
              <a:rPr lang="ko-KR" altLang="en-US" smtClean="0"/>
              <a:t>2024-07-13</a:t>
            </a:fld>
            <a:endParaRPr lang="en-US" dirty="0"/>
          </a:p>
        </p:txBody>
      </p:sp>
      <p:sp>
        <p:nvSpPr>
          <p:cNvPr id="4" name="바닥글 개체 틀 3"/>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5" name="슬라이드 번호 개체 틀 4"/>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비어 있음">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734FC7D7-0958-47C3-9C09-A6A48B7FD496}" type="datetime1">
              <a:rPr lang="ko-KR" altLang="en-US" smtClean="0"/>
              <a:t>2024-07-13</a:t>
            </a:fld>
            <a:endParaRPr lang="en-US" dirty="0"/>
          </a:p>
        </p:txBody>
      </p:sp>
      <p:sp>
        <p:nvSpPr>
          <p:cNvPr id="3" name="바닥글 개체 틀 2"/>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4" name="슬라이드 번호 개체 틀 3"/>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9" name="직사각형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title"/>
          </p:nvPr>
        </p:nvSpPr>
        <p:spPr>
          <a:xfrm>
            <a:off x="767857" y="933450"/>
            <a:ext cx="3031852" cy="1722419"/>
          </a:xfrm>
        </p:spPr>
        <p:txBody>
          <a:bodyPr rtlCol="0" anchor="b">
            <a:normAutofit/>
          </a:bodyPr>
          <a:lstStyle>
            <a:lvl1pPr algn="l">
              <a:defRPr sz="2400" b="0">
                <a:solidFill>
                  <a:srgbClr val="FFFFFF"/>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4900928" y="1179829"/>
            <a:ext cx="6650991" cy="4658216"/>
          </a:xfrm>
        </p:spPr>
        <p:txBody>
          <a:bodyPr rtlCol="0" anchor="ctr">
            <a:normAutofit/>
          </a:bodyPr>
          <a:lstStyle>
            <a:lvl1pPr>
              <a:defRPr sz="2000">
                <a:solidFill>
                  <a:schemeClr val="tx2"/>
                </a:solidFill>
                <a:latin typeface="Malgun Gothic" panose="020B0503020000020004" pitchFamily="50" charset="-127"/>
                <a:ea typeface="Malgun Gothic" panose="020B0503020000020004" pitchFamily="50" charset="-127"/>
              </a:defRPr>
            </a:lvl1pPr>
            <a:lvl2pPr>
              <a:defRPr sz="1800">
                <a:solidFill>
                  <a:schemeClr val="tx2"/>
                </a:solidFill>
                <a:latin typeface="Malgun Gothic" panose="020B0503020000020004" pitchFamily="50" charset="-127"/>
                <a:ea typeface="Malgun Gothic" panose="020B0503020000020004" pitchFamily="50" charset="-127"/>
              </a:defRPr>
            </a:lvl2pPr>
            <a:lvl3pPr>
              <a:defRPr sz="1600">
                <a:solidFill>
                  <a:schemeClr val="tx2"/>
                </a:solidFill>
                <a:latin typeface="Malgun Gothic" panose="020B0503020000020004" pitchFamily="50" charset="-127"/>
                <a:ea typeface="Malgun Gothic" panose="020B0503020000020004" pitchFamily="50" charset="-127"/>
              </a:defRPr>
            </a:lvl3pPr>
            <a:lvl4pPr>
              <a:defRPr sz="1400">
                <a:solidFill>
                  <a:schemeClr val="tx2"/>
                </a:solidFill>
                <a:latin typeface="Malgun Gothic" panose="020B0503020000020004" pitchFamily="50" charset="-127"/>
                <a:ea typeface="Malgun Gothic" panose="020B0503020000020004" pitchFamily="50" charset="-127"/>
              </a:defRPr>
            </a:lvl4pPr>
            <a:lvl5pPr>
              <a:defRPr sz="1400">
                <a:solidFill>
                  <a:schemeClr val="tx2"/>
                </a:solidFill>
                <a:latin typeface="Malgun Gothic" panose="020B0503020000020004" pitchFamily="50" charset="-127"/>
                <a:ea typeface="Malgun Gothic" panose="020B0503020000020004" pitchFamily="50" charset="-127"/>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텍스트 개체 틀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latin typeface="Malgun Gothic" panose="020B0503020000020004" pitchFamily="50" charset="-127"/>
                <a:ea typeface="Malgun Gothic" panose="020B0503020000020004" pitchFamily="50" charset="-127"/>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8" name="날짜 개체 틀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lvl1pPr>
              <a:defRPr>
                <a:latin typeface="Malgun Gothic" panose="020B0503020000020004" pitchFamily="50" charset="-127"/>
                <a:ea typeface="Malgun Gothic" panose="020B0503020000020004" pitchFamily="50" charset="-127"/>
              </a:defRPr>
            </a:lvl1pPr>
          </a:lstStyle>
          <a:p>
            <a:fld id="{DBE2D092-1E7F-4E5E-8EFE-840944FCD807}" type="datetime1">
              <a:rPr lang="ko-KR" altLang="en-US" smtClean="0"/>
              <a:t>2024-07-13</a:t>
            </a:fld>
            <a:endParaRPr lang="en-US" dirty="0"/>
          </a:p>
        </p:txBody>
      </p:sp>
      <p:sp>
        <p:nvSpPr>
          <p:cNvPr id="10" name="바닥글 개체 틀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1" name="슬라이드 번호 개체 틀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그림 개체 틀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atin typeface="Malgun Gothic" panose="020B0503020000020004" pitchFamily="50" charset="-127"/>
                <a:ea typeface="Malgun Gothic" panose="020B0503020000020004" pitchFamily="50"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4" name="텍스트 개체 틀 3"/>
          <p:cNvSpPr>
            <a:spLocks noGrp="1"/>
          </p:cNvSpPr>
          <p:nvPr>
            <p:ph type="body" sz="half" idx="2"/>
          </p:nvPr>
        </p:nvSpPr>
        <p:spPr>
          <a:xfrm>
            <a:off x="581192" y="5260127"/>
            <a:ext cx="11029617" cy="998148"/>
          </a:xfrm>
        </p:spPr>
        <p:txBody>
          <a:bodyPr rtlCol="0" anchor="t">
            <a:normAutofit/>
          </a:bodyPr>
          <a:lstStyle>
            <a:lvl1pPr marL="0" indent="0">
              <a:buNone/>
              <a:defRPr sz="1600">
                <a:latin typeface="Malgun Gothic" panose="020B0503020000020004" pitchFamily="50" charset="-127"/>
                <a:ea typeface="Malgun Gothic" panose="020B0503020000020004" pitchFamily="50"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C73D0BD8-2627-4610-A2CF-D0CA0958F2F4}" type="datetime1">
              <a:rPr lang="ko-KR" altLang="en-US" smtClean="0"/>
              <a:t>2024-07-13</a:t>
            </a:fld>
            <a:endParaRPr lang="en-US" dirty="0"/>
          </a:p>
        </p:txBody>
      </p:sp>
      <p:sp>
        <p:nvSpPr>
          <p:cNvPr id="6" name="바닥글 개체 틀 5"/>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ko"/>
              <a:t>마스터 제목 스타일 편집</a:t>
            </a:r>
            <a:endParaRPr lang="en-US" dirty="0"/>
          </a:p>
        </p:txBody>
      </p:sp>
      <p:sp>
        <p:nvSpPr>
          <p:cNvPr id="3" name="텍스트 개체 틀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ko"/>
              <a:t>마스터 텍스트 스타일을 편집하려면 클릭하세요.</a:t>
            </a:r>
          </a:p>
          <a:p>
            <a:pPr lvl="1" rtl="0"/>
            <a:r>
              <a:rPr lang="ko"/>
              <a:t>둘째 수준</a:t>
            </a:r>
          </a:p>
          <a:p>
            <a:pPr lvl="2" rtl="0"/>
            <a:r>
              <a:rPr lang="ko"/>
              <a:t>셋째 수준</a:t>
            </a:r>
          </a:p>
          <a:p>
            <a:pPr lvl="3" rtl="0"/>
            <a:r>
              <a:rPr lang="ko"/>
              <a:t>넷째 수준</a:t>
            </a:r>
          </a:p>
          <a:p>
            <a:pPr lvl="4" rtl="0"/>
            <a:r>
              <a:rPr lang="ko"/>
              <a:t>다섯째 수준</a:t>
            </a:r>
            <a:endParaRPr lang="en-US" dirty="0"/>
          </a:p>
        </p:txBody>
      </p:sp>
      <p:sp>
        <p:nvSpPr>
          <p:cNvPr id="4" name="날짜 개체 틀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algun Gothic" panose="020B0503020000020004" pitchFamily="50" charset="-127"/>
                <a:ea typeface="Malgun Gothic" panose="020B0503020000020004" pitchFamily="50" charset="-127"/>
              </a:defRPr>
            </a:lvl1pPr>
          </a:lstStyle>
          <a:p>
            <a:fld id="{011EA711-EE13-4EC1-AA96-434F5207432A}" type="datetime1">
              <a:rPr lang="ko-KR" altLang="en-US" smtClean="0"/>
              <a:t>2024-07-13</a:t>
            </a:fld>
            <a:endParaRPr lang="en-US" dirty="0"/>
          </a:p>
        </p:txBody>
      </p:sp>
      <p:sp>
        <p:nvSpPr>
          <p:cNvPr id="5" name="바닥글 개체 틀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algun Gothic" panose="020B0503020000020004" pitchFamily="50" charset="-127"/>
                <a:ea typeface="Malgun Gothic" panose="020B0503020000020004" pitchFamily="50" charset="-127"/>
              </a:defRPr>
            </a:lvl1pPr>
          </a:lstStyle>
          <a:p>
            <a:endParaRPr lang="en-US" dirty="0"/>
          </a:p>
        </p:txBody>
      </p:sp>
      <p:sp>
        <p:nvSpPr>
          <p:cNvPr id="6" name="슬라이드 번호 개체 틀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
        <p:nvSpPr>
          <p:cNvPr id="9" name="직사각형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직사각형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직사각형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1" hangingPunct="1">
        <a:lnSpc>
          <a:spcPct val="100000"/>
        </a:lnSpc>
        <a:spcBef>
          <a:spcPct val="0"/>
        </a:spcBef>
        <a:buNone/>
        <a:defRPr sz="2800" b="0" kern="1200" cap="all">
          <a:solidFill>
            <a:schemeClr val="tx1">
              <a:lumMod val="75000"/>
              <a:lumOff val="25000"/>
            </a:schemeClr>
          </a:solidFill>
          <a:latin typeface="Malgun Gothic" panose="020B0503020000020004" pitchFamily="50" charset="-127"/>
          <a:ea typeface="Malgun Gothic" panose="020B0503020000020004" pitchFamily="50" charset="-127"/>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06000" indent="-306000" algn="l" defTabSz="457200" rtl="0" eaLnBrk="1" latinLnBrk="1"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1pPr>
      <a:lvl2pPr marL="630000" indent="-306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2pPr>
      <a:lvl3pPr marL="900000" indent="-270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3pPr>
      <a:lvl4pPr marL="1242000" indent="-234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4pPr>
      <a:lvl5pPr marL="1602000" indent="-234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5pPr>
      <a:lvl6pPr marL="19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q6l0oKBFWXw?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x5y9mLnZpE0?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Tr-XF9FVpnM?feature=oembe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tDXDfeVRT48?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직사각형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atin typeface="Malgun Gothic" panose="020B0503020000020004" pitchFamily="50" charset="-127"/>
              <a:ea typeface="Malgun Gothic" panose="020B0503020000020004" pitchFamily="50" charset="-127"/>
            </a:endParaRPr>
          </a:p>
        </p:txBody>
      </p:sp>
      <p:sp>
        <p:nvSpPr>
          <p:cNvPr id="2" name="제목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ko-KR" altLang="en-US">
                <a:latin typeface="Malgun Gothic" panose="020B0503020000020004" pitchFamily="50" charset="-127"/>
                <a:ea typeface="Malgun Gothic" panose="020B0503020000020004" pitchFamily="50" charset="-127"/>
              </a:rPr>
              <a:t>인간과 철학</a:t>
            </a:r>
            <a:br>
              <a:rPr lang="en-US" altLang="ko-KR" dirty="0">
                <a:latin typeface="Malgun Gothic" panose="020B0503020000020004" pitchFamily="50" charset="-127"/>
                <a:ea typeface="Malgun Gothic" panose="020B0503020000020004" pitchFamily="50" charset="-127"/>
              </a:rPr>
            </a:br>
            <a:endParaRPr lang="ko" sz="2800" dirty="0">
              <a:latin typeface="Malgun Gothic" panose="020B0503020000020004" pitchFamily="50" charset="-127"/>
              <a:ea typeface="Malgun Gothic" panose="020B0503020000020004" pitchFamily="50" charset="-127"/>
            </a:endParaRPr>
          </a:p>
        </p:txBody>
      </p:sp>
      <p:sp>
        <p:nvSpPr>
          <p:cNvPr id="3" name="부제목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ko-KR" altLang="en-US" dirty="0">
                <a:latin typeface="Malgun Gothic" panose="020B0503020000020004" pitchFamily="50" charset="-127"/>
                <a:ea typeface="Malgun Gothic" panose="020B0503020000020004" pitchFamily="50" charset="-127"/>
              </a:rPr>
              <a:t>담당교수 강지은</a:t>
            </a:r>
            <a:endParaRPr lang="ko" dirty="0">
              <a:latin typeface="Malgun Gothic" panose="020B0503020000020004" pitchFamily="50" charset="-127"/>
              <a:ea typeface="Malgun Gothic" panose="020B0503020000020004" pitchFamily="50" charset="-127"/>
            </a:endParaRPr>
          </a:p>
        </p:txBody>
      </p:sp>
      <p:sp>
        <p:nvSpPr>
          <p:cNvPr id="20" name="직사각형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ko-KR" altLang="en-US"/>
          </a:p>
        </p:txBody>
      </p:sp>
      <p:sp>
        <p:nvSpPr>
          <p:cNvPr id="22" name="직사각형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ko-KR" altLang="en-US"/>
          </a:p>
        </p:txBody>
      </p:sp>
      <p:sp>
        <p:nvSpPr>
          <p:cNvPr id="24" name="직사각형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ko-KR" altLang="en-US"/>
          </a:p>
        </p:txBody>
      </p:sp>
      <p:pic>
        <p:nvPicPr>
          <p:cNvPr id="6" name="그림 5" descr="로고 클로즈업&#10;&#10;자동 생성되는 설명">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CDF9DA-2AFB-47F8-B7E3-5F5175659CAC}"/>
              </a:ext>
            </a:extLst>
          </p:cNvPr>
          <p:cNvSpPr>
            <a:spLocks noGrp="1"/>
          </p:cNvSpPr>
          <p:nvPr>
            <p:ph type="title"/>
          </p:nvPr>
        </p:nvSpPr>
        <p:spPr>
          <a:xfrm>
            <a:off x="581192" y="702156"/>
            <a:ext cx="11029616" cy="1188720"/>
          </a:xfrm>
        </p:spPr>
        <p:txBody>
          <a:bodyPr anchor="b">
            <a:normAutofit/>
          </a:bodyPr>
          <a:lstStyle/>
          <a:p>
            <a:r>
              <a:rPr lang="ko-KR" altLang="en-US" dirty="0" err="1"/>
              <a:t>의무론적</a:t>
            </a:r>
            <a:r>
              <a:rPr lang="ko-KR" altLang="en-US" dirty="0"/>
              <a:t> 윤리의 본보기로 알려진 칸트</a:t>
            </a:r>
          </a:p>
        </p:txBody>
      </p:sp>
      <p:sp>
        <p:nvSpPr>
          <p:cNvPr id="4" name="날짜 개체 틀 3">
            <a:extLst>
              <a:ext uri="{FF2B5EF4-FFF2-40B4-BE49-F238E27FC236}">
                <a16:creationId xmlns:a16="http://schemas.microsoft.com/office/drawing/2014/main" id="{C333CED6-5D5E-4317-A080-416BF9B8192F}"/>
              </a:ext>
            </a:extLst>
          </p:cNvPr>
          <p:cNvSpPr>
            <a:spLocks noGrp="1"/>
          </p:cNvSpPr>
          <p:nvPr>
            <p:ph type="dt" sz="half" idx="10"/>
          </p:nvPr>
        </p:nvSpPr>
        <p:spPr>
          <a:xfrm>
            <a:off x="7605951" y="6423914"/>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graphicFrame>
        <p:nvGraphicFramePr>
          <p:cNvPr id="6" name="내용 개체 틀 2">
            <a:extLst>
              <a:ext uri="{FF2B5EF4-FFF2-40B4-BE49-F238E27FC236}">
                <a16:creationId xmlns:a16="http://schemas.microsoft.com/office/drawing/2014/main" id="{8D69A96C-FE47-4C5F-BB1A-110986966ADC}"/>
              </a:ext>
            </a:extLst>
          </p:cNvPr>
          <p:cNvGraphicFramePr>
            <a:graphicFrameLocks noGrp="1"/>
          </p:cNvGraphicFramePr>
          <p:nvPr>
            <p:ph idx="1"/>
            <p:extLst>
              <p:ext uri="{D42A27DB-BD31-4B8C-83A1-F6EECF244321}">
                <p14:modId xmlns:p14="http://schemas.microsoft.com/office/powerpoint/2010/main" val="2091894830"/>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793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4818DA43-522B-4F39-9499-3175B6125CCC}"/>
              </a:ext>
            </a:extLst>
          </p:cNvPr>
          <p:cNvPicPr>
            <a:picLocks noGrp="1" noChangeAspect="1"/>
          </p:cNvPicPr>
          <p:nvPr>
            <p:ph idx="1"/>
          </p:nvPr>
        </p:nvPicPr>
        <p:blipFill>
          <a:blip r:embed="rId2"/>
          <a:stretch>
            <a:fillRect/>
          </a:stretch>
        </p:blipFill>
        <p:spPr>
          <a:xfrm>
            <a:off x="1509364" y="620713"/>
            <a:ext cx="9173271" cy="6169025"/>
          </a:xfrm>
          <a:prstGeom prst="rect">
            <a:avLst/>
          </a:prstGeom>
          <a:noFill/>
        </p:spPr>
      </p:pic>
      <p:sp>
        <p:nvSpPr>
          <p:cNvPr id="4" name="날짜 개체 틀 3" hidden="1">
            <a:extLst>
              <a:ext uri="{FF2B5EF4-FFF2-40B4-BE49-F238E27FC236}">
                <a16:creationId xmlns:a16="http://schemas.microsoft.com/office/drawing/2014/main" id="{28391B15-7A23-4B83-AF72-6D87E7ED02A5}"/>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3202872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332A3-8C85-4ADD-84B5-884E0284ABF7}"/>
              </a:ext>
            </a:extLst>
          </p:cNvPr>
          <p:cNvSpPr>
            <a:spLocks noGrp="1"/>
          </p:cNvSpPr>
          <p:nvPr>
            <p:ph type="title"/>
          </p:nvPr>
        </p:nvSpPr>
        <p:spPr/>
        <p:txBody>
          <a:bodyPr/>
          <a:lstStyle/>
          <a:p>
            <a:r>
              <a:rPr lang="ko-KR" altLang="en-US" dirty="0"/>
              <a:t>지하철 노약자석 사회적 논란까지</a:t>
            </a:r>
          </a:p>
        </p:txBody>
      </p:sp>
      <p:pic>
        <p:nvPicPr>
          <p:cNvPr id="5" name="온라인 미디어 4" title="&quot;￬ﾞﾄ￬ﾋﾠ￭ﾕﾜ ￬ﾕﾄ￫ﾂﾴ, ￫ﾅﾸ￬ﾕﾽ￬ﾞﾐ￬ﾄﾝ ￬ﾕﾉ￬ﾕﾘ￫ﾋﾤ ￭ﾏﾭ￭ﾖﾉ￫ﾋﾹ￭ﾕﾴ&quot;￢ﾀﾦ￫ﾈﾄ￫ﾦﾬ￪ﾾﾼ ￪ﾳﾵ￫ﾶﾄ">
            <a:hlinkClick r:id="" action="ppaction://media"/>
            <a:extLst>
              <a:ext uri="{FF2B5EF4-FFF2-40B4-BE49-F238E27FC236}">
                <a16:creationId xmlns:a16="http://schemas.microsoft.com/office/drawing/2014/main" id="{31D46499-60F8-4BF0-B06E-EA5CFA4B8B69}"/>
              </a:ext>
            </a:extLst>
          </p:cNvPr>
          <p:cNvPicPr>
            <a:picLocks noGrp="1" noRot="1" noChangeAspect="1"/>
          </p:cNvPicPr>
          <p:nvPr>
            <p:ph idx="1"/>
            <a:videoFile r:link="rId1"/>
          </p:nvPr>
        </p:nvPicPr>
        <p:blipFill>
          <a:blip r:embed="rId3"/>
          <a:stretch>
            <a:fillRect/>
          </a:stretch>
        </p:blipFill>
        <p:spPr>
          <a:xfrm>
            <a:off x="2867025" y="2341563"/>
            <a:ext cx="6459538" cy="3633787"/>
          </a:xfrm>
          <a:prstGeom prst="rect">
            <a:avLst/>
          </a:prstGeom>
        </p:spPr>
      </p:pic>
      <p:sp>
        <p:nvSpPr>
          <p:cNvPr id="4" name="날짜 개체 틀 3">
            <a:extLst>
              <a:ext uri="{FF2B5EF4-FFF2-40B4-BE49-F238E27FC236}">
                <a16:creationId xmlns:a16="http://schemas.microsoft.com/office/drawing/2014/main" id="{455F35BF-FC32-411B-90DB-1815FF509E8B}"/>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251319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E62AB4-590B-4513-95EF-25CED4384C6E}"/>
              </a:ext>
            </a:extLst>
          </p:cNvPr>
          <p:cNvSpPr>
            <a:spLocks noGrp="1"/>
          </p:cNvSpPr>
          <p:nvPr>
            <p:ph type="title"/>
          </p:nvPr>
        </p:nvSpPr>
        <p:spPr/>
        <p:txBody>
          <a:bodyPr/>
          <a:lstStyle/>
          <a:p>
            <a:r>
              <a:rPr lang="ko-KR" altLang="en-US" dirty="0"/>
              <a:t>지하철 노약자석을 정착시킨 원조 영상</a:t>
            </a:r>
            <a:r>
              <a:rPr lang="en-US" altLang="ko-KR"/>
              <a:t>!!</a:t>
            </a:r>
            <a:endParaRPr lang="ko-KR" altLang="en-US" dirty="0"/>
          </a:p>
        </p:txBody>
      </p:sp>
      <p:pic>
        <p:nvPicPr>
          <p:cNvPr id="5" name="온라인 미디어 4" title="￫ﾰﾕ￬ﾹﾴ￬ﾊﾤ ￪ﾴﾑ￪ﾳﾠ= ￬ﾧﾀ￭ﾂﾬ￪ﾱﾴ￬ﾧﾀ￬ﾼﾜ￬ﾕﾼ￬ﾧﾀ">
            <a:hlinkClick r:id="" action="ppaction://media"/>
            <a:extLst>
              <a:ext uri="{FF2B5EF4-FFF2-40B4-BE49-F238E27FC236}">
                <a16:creationId xmlns:a16="http://schemas.microsoft.com/office/drawing/2014/main" id="{D1D90E87-774C-48D7-B9B8-39E1DBDB58EA}"/>
              </a:ext>
            </a:extLst>
          </p:cNvPr>
          <p:cNvPicPr>
            <a:picLocks noGrp="1" noRot="1" noChangeAspect="1"/>
          </p:cNvPicPr>
          <p:nvPr>
            <p:ph idx="1"/>
            <a:videoFile r:link="rId1"/>
          </p:nvPr>
        </p:nvPicPr>
        <p:blipFill>
          <a:blip r:embed="rId3"/>
          <a:stretch>
            <a:fillRect/>
          </a:stretch>
        </p:blipFill>
        <p:spPr>
          <a:xfrm>
            <a:off x="1098809" y="1890876"/>
            <a:ext cx="6507142" cy="4877160"/>
          </a:xfrm>
          <a:prstGeom prst="rect">
            <a:avLst/>
          </a:prstGeom>
        </p:spPr>
      </p:pic>
      <p:sp>
        <p:nvSpPr>
          <p:cNvPr id="4" name="날짜 개체 틀 3">
            <a:extLst>
              <a:ext uri="{FF2B5EF4-FFF2-40B4-BE49-F238E27FC236}">
                <a16:creationId xmlns:a16="http://schemas.microsoft.com/office/drawing/2014/main" id="{97B35460-88E5-40C3-9F3E-0279DFF6AFE1}"/>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131817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7A8796-C1FD-4379-83E4-A455B87E8AC4}"/>
              </a:ext>
            </a:extLst>
          </p:cNvPr>
          <p:cNvSpPr>
            <a:spLocks noGrp="1"/>
          </p:cNvSpPr>
          <p:nvPr>
            <p:ph type="title"/>
          </p:nvPr>
        </p:nvSpPr>
        <p:spPr/>
        <p:txBody>
          <a:bodyPr/>
          <a:lstStyle/>
          <a:p>
            <a:r>
              <a:rPr lang="ko-KR" altLang="en-US" dirty="0"/>
              <a:t>칸트는 인간에게 </a:t>
            </a:r>
            <a:r>
              <a:rPr lang="en-US" altLang="ko-KR" dirty="0"/>
              <a:t>‘</a:t>
            </a:r>
            <a:r>
              <a:rPr lang="ko-KR" altLang="en-US" dirty="0" err="1"/>
              <a:t>선의지＇가</a:t>
            </a:r>
            <a:r>
              <a:rPr lang="ko-KR" altLang="en-US" dirty="0"/>
              <a:t> 있고 그것을 따를 때 </a:t>
            </a:r>
            <a:br>
              <a:rPr lang="en-US" altLang="ko-KR" dirty="0"/>
            </a:br>
            <a:r>
              <a:rPr lang="ko-KR" altLang="en-US" dirty="0"/>
              <a:t>도덕적이라고 했습니다</a:t>
            </a:r>
            <a:r>
              <a:rPr lang="en-US" altLang="ko-KR" dirty="0"/>
              <a:t>.</a:t>
            </a:r>
            <a:endParaRPr lang="ko-KR" altLang="en-US" dirty="0"/>
          </a:p>
        </p:txBody>
      </p:sp>
      <p:sp>
        <p:nvSpPr>
          <p:cNvPr id="4" name="날짜 개체 틀 3">
            <a:extLst>
              <a:ext uri="{FF2B5EF4-FFF2-40B4-BE49-F238E27FC236}">
                <a16:creationId xmlns:a16="http://schemas.microsoft.com/office/drawing/2014/main" id="{23FCF160-6E6C-477A-BF5A-3A69D2A3F623}"/>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pic>
        <p:nvPicPr>
          <p:cNvPr id="7" name="온라인 미디어 6" title="10 ￭ﾏﾉ￫ﾲﾔ￭ﾕﾜ ￬ﾘﾁ￬ﾛﾅ ￬ﾧﾀ￭ﾕﾘ￬ﾲﾠ￬ﾘﾁ￬ﾛﾅ￫ﾓﾤ">
            <a:hlinkClick r:id="" action="ppaction://media"/>
            <a:extLst>
              <a:ext uri="{FF2B5EF4-FFF2-40B4-BE49-F238E27FC236}">
                <a16:creationId xmlns:a16="http://schemas.microsoft.com/office/drawing/2014/main" id="{AC5C85B0-E70A-4391-A9D8-88B118F89202}"/>
              </a:ext>
            </a:extLst>
          </p:cNvPr>
          <p:cNvPicPr>
            <a:picLocks noGrp="1" noRot="1" noChangeAspect="1"/>
          </p:cNvPicPr>
          <p:nvPr>
            <p:ph idx="1"/>
            <a:videoFile r:link="rId1"/>
          </p:nvPr>
        </p:nvPicPr>
        <p:blipFill>
          <a:blip r:embed="rId3"/>
          <a:stretch>
            <a:fillRect/>
          </a:stretch>
        </p:blipFill>
        <p:spPr>
          <a:xfrm>
            <a:off x="1024381" y="1843636"/>
            <a:ext cx="6492838" cy="4866439"/>
          </a:xfrm>
          <a:prstGeom prst="rect">
            <a:avLst/>
          </a:prstGeom>
        </p:spPr>
      </p:pic>
    </p:spTree>
    <p:extLst>
      <p:ext uri="{BB962C8B-B14F-4D97-AF65-F5344CB8AC3E}">
        <p14:creationId xmlns:p14="http://schemas.microsoft.com/office/powerpoint/2010/main" val="4878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181DAE-FB8F-40B6-95BC-45DD2F05BCC5}"/>
              </a:ext>
            </a:extLst>
          </p:cNvPr>
          <p:cNvSpPr>
            <a:spLocks noGrp="1"/>
          </p:cNvSpPr>
          <p:nvPr>
            <p:ph type="title"/>
          </p:nvPr>
        </p:nvSpPr>
        <p:spPr>
          <a:xfrm>
            <a:off x="581192" y="702156"/>
            <a:ext cx="11292756" cy="1188720"/>
          </a:xfrm>
        </p:spPr>
        <p:txBody>
          <a:bodyPr/>
          <a:lstStyle/>
          <a:p>
            <a:r>
              <a:rPr lang="ko-KR" altLang="en-US"/>
              <a:t>칸트는 대자연의 자연스러움이 인간에게 스며들어 선의지가 되었다고</a:t>
            </a:r>
          </a:p>
        </p:txBody>
      </p:sp>
      <p:sp>
        <p:nvSpPr>
          <p:cNvPr id="3" name="내용 개체 틀 2">
            <a:extLst>
              <a:ext uri="{FF2B5EF4-FFF2-40B4-BE49-F238E27FC236}">
                <a16:creationId xmlns:a16="http://schemas.microsoft.com/office/drawing/2014/main" id="{57FB24D8-7F65-428E-A874-09A670ACDCF3}"/>
              </a:ext>
            </a:extLst>
          </p:cNvPr>
          <p:cNvSpPr>
            <a:spLocks noGrp="1"/>
          </p:cNvSpPr>
          <p:nvPr>
            <p:ph idx="1"/>
          </p:nvPr>
        </p:nvSpPr>
        <p:spPr/>
        <p:txBody>
          <a:bodyPr>
            <a:normAutofit/>
          </a:bodyPr>
          <a:lstStyle/>
          <a:p>
            <a:r>
              <a:rPr lang="ko-KR" altLang="en-US" sz="2000" dirty="0"/>
              <a:t>그래서 인간이 도덕적인 행동을 하는 것이 자연스러운 것이라고 생각했습니다</a:t>
            </a:r>
            <a:r>
              <a:rPr lang="en-US" altLang="ko-KR" sz="2000" dirty="0"/>
              <a:t>.</a:t>
            </a:r>
          </a:p>
          <a:p>
            <a:r>
              <a:rPr lang="ko-KR" altLang="en-US" sz="2000" dirty="0"/>
              <a:t>물론 도덕적인 행동을 하지 않는 사람들도 있습니다</a:t>
            </a:r>
            <a:r>
              <a:rPr lang="en-US" altLang="ko-KR" sz="2000" dirty="0"/>
              <a:t>. </a:t>
            </a:r>
          </a:p>
          <a:p>
            <a:r>
              <a:rPr lang="ko-KR" altLang="en-US" sz="2000" dirty="0"/>
              <a:t>칸트는 그것을 </a:t>
            </a:r>
            <a:r>
              <a:rPr lang="en-US" altLang="ko-KR" sz="2000" dirty="0"/>
              <a:t>‘</a:t>
            </a:r>
            <a:r>
              <a:rPr lang="ko-KR" altLang="en-US" sz="2000" dirty="0"/>
              <a:t>자연적 경향성</a:t>
            </a:r>
            <a:r>
              <a:rPr lang="en-US" altLang="ko-KR" sz="2000" dirty="0"/>
              <a:t>’</a:t>
            </a:r>
            <a:r>
              <a:rPr lang="ko-KR" altLang="en-US" sz="2000" dirty="0"/>
              <a:t>이라고 불렀습니다</a:t>
            </a:r>
            <a:r>
              <a:rPr lang="en-US" altLang="ko-KR" sz="2000" dirty="0"/>
              <a:t>. </a:t>
            </a:r>
            <a:r>
              <a:rPr lang="ko-KR" altLang="en-US" sz="2000" dirty="0"/>
              <a:t>세상에 자연스러운 것에는 방향성이 한 쪽으로만 치우쳐 있지 않다는 것이지요</a:t>
            </a:r>
            <a:r>
              <a:rPr lang="en-US" altLang="ko-KR" sz="2000" dirty="0"/>
              <a:t>. </a:t>
            </a:r>
            <a:r>
              <a:rPr lang="ko-KR" altLang="en-US" sz="2000" dirty="0"/>
              <a:t>악으로 흐를 경향성도 보았습니다</a:t>
            </a:r>
            <a:r>
              <a:rPr lang="en-US" altLang="ko-KR" sz="2000" dirty="0"/>
              <a:t>. </a:t>
            </a:r>
            <a:r>
              <a:rPr lang="ko-KR" altLang="en-US" sz="2000" dirty="0"/>
              <a:t>선으로 흐를 경향성도 있는 반면에 악으로 흐를 경향성도 보았습니다</a:t>
            </a:r>
            <a:r>
              <a:rPr lang="en-US" altLang="ko-KR" sz="2000" dirty="0"/>
              <a:t>. </a:t>
            </a:r>
          </a:p>
          <a:p>
            <a:r>
              <a:rPr lang="ko-KR" altLang="en-US" sz="2000" dirty="0"/>
              <a:t>인간은 악으로 흐를 경향성을 이겨낼 의지와 이성이 있기 때문에 동물과 다른 것입니다</a:t>
            </a:r>
            <a:r>
              <a:rPr lang="en-US" altLang="ko-KR" sz="2000" dirty="0"/>
              <a:t>. </a:t>
            </a:r>
          </a:p>
          <a:p>
            <a:r>
              <a:rPr lang="ko-KR" altLang="en-US" sz="2000" dirty="0"/>
              <a:t>그래서 인간은 위대하다고 칸트는 이야기합니다</a:t>
            </a:r>
            <a:r>
              <a:rPr lang="en-US" altLang="ko-KR" sz="2000" dirty="0"/>
              <a:t>. </a:t>
            </a:r>
            <a:endParaRPr lang="ko-KR" altLang="en-US" sz="2000" dirty="0"/>
          </a:p>
        </p:txBody>
      </p:sp>
      <p:sp>
        <p:nvSpPr>
          <p:cNvPr id="4" name="날짜 개체 틀 3">
            <a:extLst>
              <a:ext uri="{FF2B5EF4-FFF2-40B4-BE49-F238E27FC236}">
                <a16:creationId xmlns:a16="http://schemas.microsoft.com/office/drawing/2014/main" id="{B8A2A4A1-F295-471E-B01A-387CD49E0D09}"/>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51785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5721893-68DB-4C02-ADBB-0253190D9FA2}"/>
              </a:ext>
            </a:extLst>
          </p:cNvPr>
          <p:cNvSpPr>
            <a:spLocks noGrp="1"/>
          </p:cNvSpPr>
          <p:nvPr>
            <p:ph type="title"/>
          </p:nvPr>
        </p:nvSpPr>
        <p:spPr>
          <a:xfrm>
            <a:off x="581193" y="4693389"/>
            <a:ext cx="11029616" cy="566738"/>
          </a:xfrm>
        </p:spPr>
        <p:txBody>
          <a:bodyPr/>
          <a:lstStyle/>
          <a:p>
            <a:r>
              <a:rPr lang="ko-KR" altLang="en-US" dirty="0"/>
              <a:t>마이클 </a:t>
            </a:r>
            <a:r>
              <a:rPr lang="ko-KR" altLang="en-US" dirty="0" err="1"/>
              <a:t>샌델</a:t>
            </a:r>
            <a:r>
              <a:rPr lang="en-US" altLang="ko-KR" dirty="0"/>
              <a:t>, [</a:t>
            </a:r>
            <a:r>
              <a:rPr lang="ko-KR" altLang="en-US" dirty="0" err="1"/>
              <a:t>정의란</a:t>
            </a:r>
            <a:r>
              <a:rPr lang="ko-KR" altLang="en-US" dirty="0"/>
              <a:t> 무엇인가</a:t>
            </a:r>
            <a:r>
              <a:rPr lang="en-US" altLang="ko-KR" dirty="0"/>
              <a:t>]</a:t>
            </a:r>
            <a:endParaRPr lang="en-US" dirty="0"/>
          </a:p>
        </p:txBody>
      </p:sp>
      <p:pic>
        <p:nvPicPr>
          <p:cNvPr id="7" name="내용 개체 틀 6">
            <a:extLst>
              <a:ext uri="{FF2B5EF4-FFF2-40B4-BE49-F238E27FC236}">
                <a16:creationId xmlns:a16="http://schemas.microsoft.com/office/drawing/2014/main" id="{11426C80-A4E6-47DC-8388-1FCE3DB3A362}"/>
              </a:ext>
            </a:extLst>
          </p:cNvPr>
          <p:cNvPicPr>
            <a:picLocks noGrp="1" noChangeAspect="1"/>
          </p:cNvPicPr>
          <p:nvPr>
            <p:ph type="pic" idx="1"/>
          </p:nvPr>
        </p:nvPicPr>
        <p:blipFill rotWithShape="1">
          <a:blip r:embed="rId2"/>
          <a:srcRect t="25922" r="-1" b="16842"/>
          <a:stretch/>
        </p:blipFill>
        <p:spPr>
          <a:xfrm>
            <a:off x="447817" y="641350"/>
            <a:ext cx="11290859" cy="3651249"/>
          </a:xfrm>
          <a:prstGeom prst="rect">
            <a:avLst/>
          </a:prstGeom>
          <a:noFill/>
        </p:spPr>
      </p:pic>
      <p:sp>
        <p:nvSpPr>
          <p:cNvPr id="14" name="Text Placeholder 3">
            <a:extLst>
              <a:ext uri="{FF2B5EF4-FFF2-40B4-BE49-F238E27FC236}">
                <a16:creationId xmlns:a16="http://schemas.microsoft.com/office/drawing/2014/main" id="{CA57C518-FF51-4529-8E07-63E1DAA008C1}"/>
              </a:ext>
            </a:extLst>
          </p:cNvPr>
          <p:cNvSpPr>
            <a:spLocks noGrp="1"/>
          </p:cNvSpPr>
          <p:nvPr>
            <p:ph type="body" sz="half" idx="2"/>
          </p:nvPr>
        </p:nvSpPr>
        <p:spPr>
          <a:xfrm>
            <a:off x="581192" y="5260127"/>
            <a:ext cx="11029617" cy="998148"/>
          </a:xfrm>
        </p:spPr>
        <p:txBody>
          <a:bodyPr>
            <a:normAutofit/>
          </a:bodyPr>
          <a:lstStyle/>
          <a:p>
            <a:r>
              <a:rPr lang="ko-KR" altLang="en-US" sz="2400" dirty="0"/>
              <a:t>집에 한 권쯤 있지 </a:t>
            </a:r>
            <a:r>
              <a:rPr lang="ko-KR" altLang="en-US" sz="2400" dirty="0" err="1"/>
              <a:t>않으신가요</a:t>
            </a:r>
            <a:r>
              <a:rPr lang="ko-KR" altLang="en-US" sz="2400" dirty="0"/>
              <a:t> </a:t>
            </a:r>
            <a:r>
              <a:rPr lang="ko-KR" altLang="en-US" sz="2400" dirty="0" err="1"/>
              <a:t>ㅎㅎ</a:t>
            </a:r>
            <a:endParaRPr lang="en-US" sz="2400" dirty="0"/>
          </a:p>
        </p:txBody>
      </p:sp>
      <p:sp>
        <p:nvSpPr>
          <p:cNvPr id="4" name="날짜 개체 틀 3">
            <a:extLst>
              <a:ext uri="{FF2B5EF4-FFF2-40B4-BE49-F238E27FC236}">
                <a16:creationId xmlns:a16="http://schemas.microsoft.com/office/drawing/2014/main" id="{E6A9BE4B-D464-4231-94D8-55CE7408B44D}"/>
              </a:ext>
            </a:extLst>
          </p:cNvPr>
          <p:cNvSpPr>
            <a:spLocks noGrp="1"/>
          </p:cNvSpPr>
          <p:nvPr>
            <p:ph type="dt" sz="half" idx="10"/>
          </p:nvPr>
        </p:nvSpPr>
        <p:spPr>
          <a:xfrm>
            <a:off x="7605951" y="6423914"/>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2006226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내용 개체 틀 6">
            <a:extLst>
              <a:ext uri="{FF2B5EF4-FFF2-40B4-BE49-F238E27FC236}">
                <a16:creationId xmlns:a16="http://schemas.microsoft.com/office/drawing/2014/main" id="{A729E310-B678-4A4A-BF77-8016D79A41A5}"/>
              </a:ext>
            </a:extLst>
          </p:cNvPr>
          <p:cNvPicPr>
            <a:picLocks noGrp="1" noChangeAspect="1"/>
          </p:cNvPicPr>
          <p:nvPr>
            <p:ph idx="1"/>
          </p:nvPr>
        </p:nvPicPr>
        <p:blipFill rotWithShape="1">
          <a:blip r:embed="rId2"/>
          <a:srcRect t="5326" r="1" b="2495"/>
          <a:stretch/>
        </p:blipFill>
        <p:spPr>
          <a:xfrm>
            <a:off x="120650" y="620713"/>
            <a:ext cx="11950700" cy="6169025"/>
          </a:xfrm>
          <a:prstGeom prst="rect">
            <a:avLst/>
          </a:prstGeom>
          <a:noFill/>
        </p:spPr>
      </p:pic>
      <p:sp>
        <p:nvSpPr>
          <p:cNvPr id="4" name="날짜 개체 틀 3" hidden="1">
            <a:extLst>
              <a:ext uri="{FF2B5EF4-FFF2-40B4-BE49-F238E27FC236}">
                <a16:creationId xmlns:a16="http://schemas.microsoft.com/office/drawing/2014/main" id="{04664B5F-B6C9-487D-98D0-81A8B1E2AD4F}"/>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514796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BD0690DE-701D-4FDE-ADED-FE48C3D0D22A}"/>
              </a:ext>
            </a:extLst>
          </p:cNvPr>
          <p:cNvPicPr>
            <a:picLocks noGrp="1" noChangeAspect="1"/>
          </p:cNvPicPr>
          <p:nvPr>
            <p:ph idx="1"/>
          </p:nvPr>
        </p:nvPicPr>
        <p:blipFill rotWithShape="1">
          <a:blip r:embed="rId2"/>
          <a:srcRect r="1" b="7821"/>
          <a:stretch/>
        </p:blipFill>
        <p:spPr>
          <a:xfrm>
            <a:off x="120650" y="620713"/>
            <a:ext cx="11950700" cy="6169025"/>
          </a:xfrm>
          <a:prstGeom prst="rect">
            <a:avLst/>
          </a:prstGeom>
          <a:noFill/>
        </p:spPr>
      </p:pic>
      <p:sp>
        <p:nvSpPr>
          <p:cNvPr id="4" name="날짜 개체 틀 3" hidden="1">
            <a:extLst>
              <a:ext uri="{FF2B5EF4-FFF2-40B4-BE49-F238E27FC236}">
                <a16:creationId xmlns:a16="http://schemas.microsoft.com/office/drawing/2014/main" id="{47A9A3E1-95EB-46E4-9438-F0EC58540D7D}"/>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409405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8B02F3BA-CB3B-4578-8DF2-10D0674711C8}"/>
              </a:ext>
            </a:extLst>
          </p:cNvPr>
          <p:cNvPicPr>
            <a:picLocks noGrp="1" noChangeAspect="1"/>
          </p:cNvPicPr>
          <p:nvPr>
            <p:ph idx="1"/>
          </p:nvPr>
        </p:nvPicPr>
        <p:blipFill>
          <a:blip r:embed="rId2"/>
          <a:stretch>
            <a:fillRect/>
          </a:stretch>
        </p:blipFill>
        <p:spPr>
          <a:xfrm>
            <a:off x="587942" y="620713"/>
            <a:ext cx="11016116" cy="6169025"/>
          </a:xfrm>
          <a:prstGeom prst="rect">
            <a:avLst/>
          </a:prstGeom>
          <a:noFill/>
        </p:spPr>
      </p:pic>
      <p:sp>
        <p:nvSpPr>
          <p:cNvPr id="4" name="날짜 개체 틀 3" hidden="1">
            <a:extLst>
              <a:ext uri="{FF2B5EF4-FFF2-40B4-BE49-F238E27FC236}">
                <a16:creationId xmlns:a16="http://schemas.microsoft.com/office/drawing/2014/main" id="{02BC3409-6726-4A3B-8F34-95F73F845990}"/>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409929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40EE1E-5FC6-4625-8ACD-788A8F53BC4B}"/>
              </a:ext>
            </a:extLst>
          </p:cNvPr>
          <p:cNvSpPr>
            <a:spLocks noGrp="1"/>
          </p:cNvSpPr>
          <p:nvPr>
            <p:ph type="title"/>
          </p:nvPr>
        </p:nvSpPr>
        <p:spPr>
          <a:xfrm>
            <a:off x="767857" y="933450"/>
            <a:ext cx="3031852" cy="1722419"/>
          </a:xfrm>
        </p:spPr>
        <p:txBody>
          <a:bodyPr anchor="b">
            <a:normAutofit/>
          </a:bodyPr>
          <a:lstStyle/>
          <a:p>
            <a:r>
              <a:rPr lang="en-US" altLang="ko-KR" sz="2200"/>
              <a:t>2</a:t>
            </a:r>
            <a:r>
              <a:rPr lang="ko-KR" altLang="en-US" sz="2200"/>
              <a:t>주차</a:t>
            </a:r>
            <a:br>
              <a:rPr lang="en-US" altLang="ko-KR" sz="2200"/>
            </a:br>
            <a:r>
              <a:rPr lang="ko-KR" altLang="en-US" sz="2200"/>
              <a:t>우리는 어떤 행동을 도덕적이라고 할 수 있는가</a:t>
            </a:r>
            <a:r>
              <a:rPr lang="en-US" altLang="ko-KR" sz="2200"/>
              <a:t>?(</a:t>
            </a:r>
            <a:r>
              <a:rPr lang="ko-KR" altLang="en-US" sz="2200" err="1"/>
              <a:t>의무론적</a:t>
            </a:r>
            <a:r>
              <a:rPr lang="ko-KR" altLang="en-US" sz="2200"/>
              <a:t> </a:t>
            </a:r>
            <a:r>
              <a:rPr lang="ko-KR" altLang="en-US" sz="2200" err="1"/>
              <a:t>윤리설</a:t>
            </a:r>
            <a:r>
              <a:rPr lang="en-US" altLang="ko-KR" sz="2200"/>
              <a:t>)</a:t>
            </a:r>
            <a:endParaRPr lang="ko-KR" altLang="en-US" sz="2200"/>
          </a:p>
        </p:txBody>
      </p:sp>
      <p:sp>
        <p:nvSpPr>
          <p:cNvPr id="11" name="Text Placeholder 3">
            <a:extLst>
              <a:ext uri="{FF2B5EF4-FFF2-40B4-BE49-F238E27FC236}">
                <a16:creationId xmlns:a16="http://schemas.microsoft.com/office/drawing/2014/main" id="{6CAB0153-15E3-47DB-B6EC-59FDC07AB541}"/>
              </a:ext>
            </a:extLst>
          </p:cNvPr>
          <p:cNvSpPr>
            <a:spLocks noGrp="1"/>
          </p:cNvSpPr>
          <p:nvPr>
            <p:ph type="body" sz="half" idx="2"/>
          </p:nvPr>
        </p:nvSpPr>
        <p:spPr>
          <a:xfrm>
            <a:off x="767857" y="2836654"/>
            <a:ext cx="3031852" cy="3001392"/>
          </a:xfrm>
        </p:spPr>
        <p:txBody>
          <a:bodyPr/>
          <a:lstStyle/>
          <a:p>
            <a:endParaRPr lang="en-US"/>
          </a:p>
        </p:txBody>
      </p:sp>
      <p:sp>
        <p:nvSpPr>
          <p:cNvPr id="4" name="날짜 개체 틀 3">
            <a:extLst>
              <a:ext uri="{FF2B5EF4-FFF2-40B4-BE49-F238E27FC236}">
                <a16:creationId xmlns:a16="http://schemas.microsoft.com/office/drawing/2014/main" id="{B6B9C3AA-500F-4F77-9CD9-FE52BD3F2784}"/>
              </a:ext>
            </a:extLst>
          </p:cNvPr>
          <p:cNvSpPr>
            <a:spLocks noGrp="1"/>
          </p:cNvSpPr>
          <p:nvPr>
            <p:ph type="dt" sz="half" idx="10"/>
          </p:nvPr>
        </p:nvSpPr>
        <p:spPr>
          <a:xfrm>
            <a:off x="7605951" y="6456916"/>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graphicFrame>
        <p:nvGraphicFramePr>
          <p:cNvPr id="6" name="내용 개체 틀 2">
            <a:extLst>
              <a:ext uri="{FF2B5EF4-FFF2-40B4-BE49-F238E27FC236}">
                <a16:creationId xmlns:a16="http://schemas.microsoft.com/office/drawing/2014/main" id="{D1084174-DC64-4B61-9106-0BE63C710D30}"/>
              </a:ext>
            </a:extLst>
          </p:cNvPr>
          <p:cNvGraphicFramePr>
            <a:graphicFrameLocks noGrp="1"/>
          </p:cNvGraphicFramePr>
          <p:nvPr>
            <p:ph idx="1"/>
            <p:extLst>
              <p:ext uri="{D42A27DB-BD31-4B8C-83A1-F6EECF244321}">
                <p14:modId xmlns:p14="http://schemas.microsoft.com/office/powerpoint/2010/main" val="2322065753"/>
              </p:ext>
            </p:extLst>
          </p:nvPr>
        </p:nvGraphicFramePr>
        <p:xfrm>
          <a:off x="4900928" y="1179829"/>
          <a:ext cx="6650991" cy="4658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0969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CA37FA66-E923-4AB3-A85F-7438BCA47B27}"/>
              </a:ext>
            </a:extLst>
          </p:cNvPr>
          <p:cNvPicPr>
            <a:picLocks noGrp="1" noChangeAspect="1"/>
          </p:cNvPicPr>
          <p:nvPr>
            <p:ph idx="1"/>
          </p:nvPr>
        </p:nvPicPr>
        <p:blipFill rotWithShape="1">
          <a:blip r:embed="rId2"/>
          <a:srcRect r="1" b="7821"/>
          <a:stretch/>
        </p:blipFill>
        <p:spPr>
          <a:xfrm>
            <a:off x="120650" y="620713"/>
            <a:ext cx="11950700" cy="6169025"/>
          </a:xfrm>
          <a:prstGeom prst="rect">
            <a:avLst/>
          </a:prstGeom>
          <a:noFill/>
        </p:spPr>
      </p:pic>
      <p:sp>
        <p:nvSpPr>
          <p:cNvPr id="4" name="날짜 개체 틀 3" hidden="1">
            <a:extLst>
              <a:ext uri="{FF2B5EF4-FFF2-40B4-BE49-F238E27FC236}">
                <a16:creationId xmlns:a16="http://schemas.microsoft.com/office/drawing/2014/main" id="{9A0E240B-0AA1-46B5-89D6-D1792F051F0B}"/>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987268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3DD158B5-3644-4065-B07A-9ABB6B2EC522}"/>
              </a:ext>
            </a:extLst>
          </p:cNvPr>
          <p:cNvPicPr>
            <a:picLocks noGrp="1" noChangeAspect="1"/>
          </p:cNvPicPr>
          <p:nvPr>
            <p:ph idx="1"/>
          </p:nvPr>
        </p:nvPicPr>
        <p:blipFill>
          <a:blip r:embed="rId2"/>
          <a:stretch>
            <a:fillRect/>
          </a:stretch>
        </p:blipFill>
        <p:spPr>
          <a:xfrm>
            <a:off x="636686" y="620713"/>
            <a:ext cx="10918628" cy="6169025"/>
          </a:xfrm>
          <a:prstGeom prst="rect">
            <a:avLst/>
          </a:prstGeom>
          <a:noFill/>
        </p:spPr>
      </p:pic>
      <p:sp>
        <p:nvSpPr>
          <p:cNvPr id="4" name="날짜 개체 틀 3" hidden="1">
            <a:extLst>
              <a:ext uri="{FF2B5EF4-FFF2-40B4-BE49-F238E27FC236}">
                <a16:creationId xmlns:a16="http://schemas.microsoft.com/office/drawing/2014/main" id="{E93B1ACD-BAE1-417D-A23A-DBE507365FC8}"/>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47451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44BE2723-1F49-488A-B141-FE6F9E5106FB}"/>
              </a:ext>
            </a:extLst>
          </p:cNvPr>
          <p:cNvPicPr>
            <a:picLocks noGrp="1" noChangeAspect="1"/>
          </p:cNvPicPr>
          <p:nvPr>
            <p:ph idx="1"/>
          </p:nvPr>
        </p:nvPicPr>
        <p:blipFill>
          <a:blip r:embed="rId2"/>
          <a:stretch>
            <a:fillRect/>
          </a:stretch>
        </p:blipFill>
        <p:spPr>
          <a:xfrm>
            <a:off x="612422" y="620713"/>
            <a:ext cx="10967155" cy="6169025"/>
          </a:xfrm>
          <a:prstGeom prst="rect">
            <a:avLst/>
          </a:prstGeom>
          <a:noFill/>
        </p:spPr>
      </p:pic>
      <p:sp>
        <p:nvSpPr>
          <p:cNvPr id="4" name="날짜 개체 틀 3" hidden="1">
            <a:extLst>
              <a:ext uri="{FF2B5EF4-FFF2-40B4-BE49-F238E27FC236}">
                <a16:creationId xmlns:a16="http://schemas.microsoft.com/office/drawing/2014/main" id="{303F04EE-33DB-434F-A6F3-C27B833CBF67}"/>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1452565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218AC73D-2F41-40A2-82C0-2B1CD98FE905}"/>
              </a:ext>
            </a:extLst>
          </p:cNvPr>
          <p:cNvPicPr>
            <a:picLocks noGrp="1" noChangeAspect="1"/>
          </p:cNvPicPr>
          <p:nvPr>
            <p:ph idx="1"/>
          </p:nvPr>
        </p:nvPicPr>
        <p:blipFill rotWithShape="1">
          <a:blip r:embed="rId2"/>
          <a:srcRect t="8636" r="1" b="1"/>
          <a:stretch/>
        </p:blipFill>
        <p:spPr>
          <a:xfrm>
            <a:off x="120650" y="620713"/>
            <a:ext cx="11950700" cy="6169025"/>
          </a:xfrm>
          <a:prstGeom prst="rect">
            <a:avLst/>
          </a:prstGeom>
          <a:noFill/>
        </p:spPr>
      </p:pic>
      <p:sp>
        <p:nvSpPr>
          <p:cNvPr id="4" name="날짜 개체 틀 3" hidden="1">
            <a:extLst>
              <a:ext uri="{FF2B5EF4-FFF2-40B4-BE49-F238E27FC236}">
                <a16:creationId xmlns:a16="http://schemas.microsoft.com/office/drawing/2014/main" id="{9F6DEC08-50EF-46A2-957F-C6B785EA5793}"/>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520415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8509D851-F91A-4142-8EA0-832C33B845CB}"/>
              </a:ext>
            </a:extLst>
          </p:cNvPr>
          <p:cNvPicPr>
            <a:picLocks noGrp="1" noChangeAspect="1"/>
          </p:cNvPicPr>
          <p:nvPr>
            <p:ph idx="1"/>
          </p:nvPr>
        </p:nvPicPr>
        <p:blipFill rotWithShape="1">
          <a:blip r:embed="rId2"/>
          <a:srcRect t="440" r="1" b="7791"/>
          <a:stretch/>
        </p:blipFill>
        <p:spPr>
          <a:xfrm>
            <a:off x="120650" y="620713"/>
            <a:ext cx="11950700" cy="6169025"/>
          </a:xfrm>
          <a:prstGeom prst="rect">
            <a:avLst/>
          </a:prstGeom>
          <a:noFill/>
        </p:spPr>
      </p:pic>
      <p:sp>
        <p:nvSpPr>
          <p:cNvPr id="4" name="날짜 개체 틀 3" hidden="1">
            <a:extLst>
              <a:ext uri="{FF2B5EF4-FFF2-40B4-BE49-F238E27FC236}">
                <a16:creationId xmlns:a16="http://schemas.microsoft.com/office/drawing/2014/main" id="{7B5098B1-A859-4E32-BA20-1E0B230B6ADF}"/>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55386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213E92E4-E804-4F4C-B74F-DE1EAAE673B6}"/>
              </a:ext>
            </a:extLst>
          </p:cNvPr>
          <p:cNvPicPr>
            <a:picLocks noGrp="1" noChangeAspect="1"/>
          </p:cNvPicPr>
          <p:nvPr>
            <p:ph idx="1"/>
          </p:nvPr>
        </p:nvPicPr>
        <p:blipFill>
          <a:blip r:embed="rId2"/>
          <a:stretch>
            <a:fillRect/>
          </a:stretch>
        </p:blipFill>
        <p:spPr>
          <a:xfrm>
            <a:off x="612422" y="620713"/>
            <a:ext cx="10967155" cy="6169025"/>
          </a:xfrm>
          <a:prstGeom prst="rect">
            <a:avLst/>
          </a:prstGeom>
          <a:noFill/>
        </p:spPr>
      </p:pic>
      <p:sp>
        <p:nvSpPr>
          <p:cNvPr id="4" name="날짜 개체 틀 3" hidden="1">
            <a:extLst>
              <a:ext uri="{FF2B5EF4-FFF2-40B4-BE49-F238E27FC236}">
                <a16:creationId xmlns:a16="http://schemas.microsoft.com/office/drawing/2014/main" id="{F0ED1ADA-900E-4A39-BC94-125A20181812}"/>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1942524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8A7F1C-FFA9-439B-A4E9-329364D48149}"/>
              </a:ext>
            </a:extLst>
          </p:cNvPr>
          <p:cNvSpPr>
            <a:spLocks noGrp="1"/>
          </p:cNvSpPr>
          <p:nvPr>
            <p:ph type="title"/>
          </p:nvPr>
        </p:nvSpPr>
        <p:spPr/>
        <p:txBody>
          <a:bodyPr/>
          <a:lstStyle/>
          <a:p>
            <a:r>
              <a:rPr lang="ko-KR" altLang="en-US" dirty="0" err="1"/>
              <a:t>미뇨네트호</a:t>
            </a:r>
            <a:r>
              <a:rPr lang="ko-KR" altLang="en-US" dirty="0"/>
              <a:t> 사건</a:t>
            </a:r>
          </a:p>
        </p:txBody>
      </p:sp>
      <p:sp>
        <p:nvSpPr>
          <p:cNvPr id="3" name="내용 개체 틀 2">
            <a:extLst>
              <a:ext uri="{FF2B5EF4-FFF2-40B4-BE49-F238E27FC236}">
                <a16:creationId xmlns:a16="http://schemas.microsoft.com/office/drawing/2014/main" id="{422F7155-40F3-444F-85C2-3A9738811928}"/>
              </a:ext>
            </a:extLst>
          </p:cNvPr>
          <p:cNvSpPr>
            <a:spLocks noGrp="1"/>
          </p:cNvSpPr>
          <p:nvPr>
            <p:ph idx="1"/>
          </p:nvPr>
        </p:nvSpPr>
        <p:spPr/>
        <p:txBody>
          <a:bodyPr>
            <a:normAutofit/>
          </a:bodyPr>
          <a:lstStyle/>
          <a:p>
            <a:r>
              <a:rPr lang="ko-KR" altLang="en-US" sz="2800" dirty="0"/>
              <a:t>영국선박 </a:t>
            </a:r>
            <a:r>
              <a:rPr lang="ko-KR" altLang="en-US" sz="2800" dirty="0" err="1"/>
              <a:t>미뇨네트호가</a:t>
            </a:r>
            <a:r>
              <a:rPr lang="ko-KR" altLang="en-US" sz="2800" dirty="0"/>
              <a:t> 희망봉 앞바다에서 난파하여</a:t>
            </a:r>
            <a:r>
              <a:rPr lang="en-US" altLang="ko-KR" sz="2800" dirty="0"/>
              <a:t>, </a:t>
            </a:r>
            <a:r>
              <a:rPr lang="ko-KR" altLang="en-US" sz="2800" dirty="0"/>
              <a:t>표류 </a:t>
            </a:r>
            <a:r>
              <a:rPr lang="en-US" altLang="ko-KR" sz="2800" dirty="0"/>
              <a:t>18</a:t>
            </a:r>
            <a:r>
              <a:rPr lang="ko-KR" altLang="en-US" sz="2800" dirty="0"/>
              <a:t>일만에 음식이 떨어져 선원들이 굶어 죽게 되자</a:t>
            </a:r>
            <a:r>
              <a:rPr lang="en-US" altLang="ko-KR" sz="2800" dirty="0"/>
              <a:t>, </a:t>
            </a:r>
            <a:r>
              <a:rPr lang="ko-KR" altLang="en-US" sz="2800" dirty="0"/>
              <a:t>소년선원을 죽여 그 고기를 먹고 살아 남아 표류 </a:t>
            </a:r>
            <a:r>
              <a:rPr lang="en-US" altLang="ko-KR" sz="2800" dirty="0"/>
              <a:t>24</a:t>
            </a:r>
            <a:r>
              <a:rPr lang="ko-KR" altLang="en-US" sz="2800" dirty="0"/>
              <a:t>일 만에 독일 선박에 의해 구조되었다</a:t>
            </a:r>
            <a:r>
              <a:rPr lang="en-US" altLang="ko-KR" sz="2800" dirty="0"/>
              <a:t>.</a:t>
            </a:r>
            <a:endParaRPr lang="ko-KR" altLang="en-US" sz="2800" dirty="0"/>
          </a:p>
        </p:txBody>
      </p:sp>
      <p:sp>
        <p:nvSpPr>
          <p:cNvPr id="4" name="날짜 개체 틀 3">
            <a:extLst>
              <a:ext uri="{FF2B5EF4-FFF2-40B4-BE49-F238E27FC236}">
                <a16:creationId xmlns:a16="http://schemas.microsoft.com/office/drawing/2014/main" id="{E7BB26B5-546F-4A34-ABF5-B54900708062}"/>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643228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a:extLst>
              <a:ext uri="{FF2B5EF4-FFF2-40B4-BE49-F238E27FC236}">
                <a16:creationId xmlns:a16="http://schemas.microsoft.com/office/drawing/2014/main" id="{A10A7655-40C5-458D-B0B3-8428375CBCD1}"/>
              </a:ext>
            </a:extLst>
          </p:cNvPr>
          <p:cNvPicPr>
            <a:picLocks noGrp="1" noChangeAspect="1"/>
          </p:cNvPicPr>
          <p:nvPr>
            <p:ph idx="1"/>
          </p:nvPr>
        </p:nvPicPr>
        <p:blipFill>
          <a:blip r:embed="rId2"/>
          <a:stretch>
            <a:fillRect/>
          </a:stretch>
        </p:blipFill>
        <p:spPr>
          <a:xfrm>
            <a:off x="612422" y="620713"/>
            <a:ext cx="10967155" cy="6169025"/>
          </a:xfrm>
          <a:prstGeom prst="rect">
            <a:avLst/>
          </a:prstGeom>
          <a:noFill/>
        </p:spPr>
      </p:pic>
      <p:sp>
        <p:nvSpPr>
          <p:cNvPr id="4" name="날짜 개체 틀 3" hidden="1">
            <a:extLst>
              <a:ext uri="{FF2B5EF4-FFF2-40B4-BE49-F238E27FC236}">
                <a16:creationId xmlns:a16="http://schemas.microsoft.com/office/drawing/2014/main" id="{406EDC0B-8BB2-429B-91DB-0869305ACA67}"/>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3567561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945E49B1-E7BA-4342-AD86-D5E173D11E8A}"/>
              </a:ext>
            </a:extLst>
          </p:cNvPr>
          <p:cNvPicPr>
            <a:picLocks noGrp="1" noChangeAspect="1"/>
          </p:cNvPicPr>
          <p:nvPr>
            <p:ph idx="1"/>
          </p:nvPr>
        </p:nvPicPr>
        <p:blipFill>
          <a:blip r:embed="rId2"/>
          <a:stretch>
            <a:fillRect/>
          </a:stretch>
        </p:blipFill>
        <p:spPr>
          <a:xfrm>
            <a:off x="612422" y="620713"/>
            <a:ext cx="10967155" cy="6169025"/>
          </a:xfrm>
          <a:prstGeom prst="rect">
            <a:avLst/>
          </a:prstGeom>
          <a:noFill/>
        </p:spPr>
      </p:pic>
      <p:sp>
        <p:nvSpPr>
          <p:cNvPr id="4" name="날짜 개체 틀 3" hidden="1">
            <a:extLst>
              <a:ext uri="{FF2B5EF4-FFF2-40B4-BE49-F238E27FC236}">
                <a16:creationId xmlns:a16="http://schemas.microsoft.com/office/drawing/2014/main" id="{428790B4-9523-4C7F-A619-01F275ECA099}"/>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1895460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C5217E0D-2FE5-450E-94AE-38228DD273D9}"/>
              </a:ext>
            </a:extLst>
          </p:cNvPr>
          <p:cNvPicPr>
            <a:picLocks noGrp="1" noChangeAspect="1"/>
          </p:cNvPicPr>
          <p:nvPr>
            <p:ph idx="1"/>
          </p:nvPr>
        </p:nvPicPr>
        <p:blipFill>
          <a:blip r:embed="rId2"/>
          <a:stretch>
            <a:fillRect/>
          </a:stretch>
        </p:blipFill>
        <p:spPr>
          <a:xfrm>
            <a:off x="612422" y="620713"/>
            <a:ext cx="10967155" cy="6169025"/>
          </a:xfrm>
          <a:prstGeom prst="rect">
            <a:avLst/>
          </a:prstGeom>
          <a:noFill/>
        </p:spPr>
      </p:pic>
      <p:sp>
        <p:nvSpPr>
          <p:cNvPr id="4" name="날짜 개체 틀 3" hidden="1">
            <a:extLst>
              <a:ext uri="{FF2B5EF4-FFF2-40B4-BE49-F238E27FC236}">
                <a16:creationId xmlns:a16="http://schemas.microsoft.com/office/drawing/2014/main" id="{92F8CCCC-1DA9-4DBA-A92C-559FD99E8328}"/>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40191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9873AB-0580-4C80-BFE5-017193DA6045}"/>
              </a:ext>
            </a:extLst>
          </p:cNvPr>
          <p:cNvSpPr>
            <a:spLocks noGrp="1"/>
          </p:cNvSpPr>
          <p:nvPr>
            <p:ph type="title"/>
          </p:nvPr>
        </p:nvSpPr>
        <p:spPr>
          <a:xfrm>
            <a:off x="581192" y="702156"/>
            <a:ext cx="11029616" cy="1188720"/>
          </a:xfrm>
        </p:spPr>
        <p:txBody>
          <a:bodyPr anchor="b">
            <a:normAutofit/>
          </a:bodyPr>
          <a:lstStyle/>
          <a:p>
            <a:r>
              <a:rPr lang="ko-KR" altLang="en-US" dirty="0"/>
              <a:t>인간이 이성적이고 윤리적인 행위를 하는 것은 자연스러운 일이다</a:t>
            </a:r>
            <a:r>
              <a:rPr lang="en-US" altLang="ko-KR" dirty="0"/>
              <a:t>!!</a:t>
            </a:r>
            <a:endParaRPr lang="ko-KR" altLang="en-US" dirty="0"/>
          </a:p>
        </p:txBody>
      </p:sp>
      <p:sp>
        <p:nvSpPr>
          <p:cNvPr id="4" name="날짜 개체 틀 3">
            <a:extLst>
              <a:ext uri="{FF2B5EF4-FFF2-40B4-BE49-F238E27FC236}">
                <a16:creationId xmlns:a16="http://schemas.microsoft.com/office/drawing/2014/main" id="{7258ABA3-B576-4927-B686-35FAF0FFF2A8}"/>
              </a:ext>
            </a:extLst>
          </p:cNvPr>
          <p:cNvSpPr>
            <a:spLocks noGrp="1"/>
          </p:cNvSpPr>
          <p:nvPr>
            <p:ph type="dt" sz="half" idx="10"/>
          </p:nvPr>
        </p:nvSpPr>
        <p:spPr>
          <a:xfrm>
            <a:off x="7605951" y="6423914"/>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graphicFrame>
        <p:nvGraphicFramePr>
          <p:cNvPr id="7" name="내용 개체 틀 2">
            <a:extLst>
              <a:ext uri="{FF2B5EF4-FFF2-40B4-BE49-F238E27FC236}">
                <a16:creationId xmlns:a16="http://schemas.microsoft.com/office/drawing/2014/main" id="{A480C742-1EDA-40B5-9219-1999C7325E20}"/>
              </a:ext>
            </a:extLst>
          </p:cNvPr>
          <p:cNvGraphicFramePr>
            <a:graphicFrameLocks noGrp="1"/>
          </p:cNvGraphicFramePr>
          <p:nvPr>
            <p:ph idx="1"/>
            <p:extLst>
              <p:ext uri="{D42A27DB-BD31-4B8C-83A1-F6EECF244321}">
                <p14:modId xmlns:p14="http://schemas.microsoft.com/office/powerpoint/2010/main" val="4012857748"/>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9597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465D8670-4A82-4F9D-BAF3-70C4218DF49B}"/>
              </a:ext>
            </a:extLst>
          </p:cNvPr>
          <p:cNvPicPr>
            <a:picLocks noGrp="1" noChangeAspect="1"/>
          </p:cNvPicPr>
          <p:nvPr>
            <p:ph idx="1"/>
          </p:nvPr>
        </p:nvPicPr>
        <p:blipFill>
          <a:blip r:embed="rId2"/>
          <a:stretch>
            <a:fillRect/>
          </a:stretch>
        </p:blipFill>
        <p:spPr>
          <a:xfrm>
            <a:off x="636686" y="620713"/>
            <a:ext cx="10918628" cy="6169025"/>
          </a:xfrm>
          <a:prstGeom prst="rect">
            <a:avLst/>
          </a:prstGeom>
          <a:noFill/>
        </p:spPr>
      </p:pic>
      <p:sp>
        <p:nvSpPr>
          <p:cNvPr id="4" name="날짜 개체 틀 3" hidden="1">
            <a:extLst>
              <a:ext uri="{FF2B5EF4-FFF2-40B4-BE49-F238E27FC236}">
                <a16:creationId xmlns:a16="http://schemas.microsoft.com/office/drawing/2014/main" id="{A33C7493-F578-46C2-A384-D6E58E2BC3C0}"/>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2105838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F798CD94-2DA0-4195-AE8F-DED71A64AB71}"/>
              </a:ext>
            </a:extLst>
          </p:cNvPr>
          <p:cNvPicPr>
            <a:picLocks noGrp="1" noChangeAspect="1"/>
          </p:cNvPicPr>
          <p:nvPr>
            <p:ph idx="1"/>
          </p:nvPr>
        </p:nvPicPr>
        <p:blipFill>
          <a:blip r:embed="rId2"/>
          <a:stretch>
            <a:fillRect/>
          </a:stretch>
        </p:blipFill>
        <p:spPr>
          <a:xfrm>
            <a:off x="612422" y="620713"/>
            <a:ext cx="10967155" cy="6169025"/>
          </a:xfrm>
          <a:prstGeom prst="rect">
            <a:avLst/>
          </a:prstGeom>
          <a:noFill/>
        </p:spPr>
      </p:pic>
      <p:sp>
        <p:nvSpPr>
          <p:cNvPr id="4" name="날짜 개체 틀 3" hidden="1">
            <a:extLst>
              <a:ext uri="{FF2B5EF4-FFF2-40B4-BE49-F238E27FC236}">
                <a16:creationId xmlns:a16="http://schemas.microsoft.com/office/drawing/2014/main" id="{230B62F0-4C8F-4A28-ABDA-746BECCBB3CF}"/>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3819925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BC64505F-52CD-4AA9-9B0C-6D259F44C40F}"/>
              </a:ext>
            </a:extLst>
          </p:cNvPr>
          <p:cNvPicPr>
            <a:picLocks noGrp="1" noChangeAspect="1"/>
          </p:cNvPicPr>
          <p:nvPr>
            <p:ph idx="1"/>
          </p:nvPr>
        </p:nvPicPr>
        <p:blipFill rotWithShape="1">
          <a:blip r:embed="rId2"/>
          <a:srcRect r="1" b="8231"/>
          <a:stretch/>
        </p:blipFill>
        <p:spPr>
          <a:xfrm>
            <a:off x="120650" y="620713"/>
            <a:ext cx="11950700" cy="6169025"/>
          </a:xfrm>
          <a:prstGeom prst="rect">
            <a:avLst/>
          </a:prstGeom>
          <a:noFill/>
        </p:spPr>
      </p:pic>
      <p:sp>
        <p:nvSpPr>
          <p:cNvPr id="4" name="날짜 개체 틀 3" hidden="1">
            <a:extLst>
              <a:ext uri="{FF2B5EF4-FFF2-40B4-BE49-F238E27FC236}">
                <a16:creationId xmlns:a16="http://schemas.microsoft.com/office/drawing/2014/main" id="{01356770-4643-41CA-9CE6-FFEFF2A9C9C5}"/>
              </a:ext>
            </a:extLst>
          </p:cNvPr>
          <p:cNvSpPr>
            <a:spLocks noGrp="1"/>
          </p:cNvSpPr>
          <p:nvPr>
            <p:ph type="dt" sz="half" idx="10"/>
          </p:nvPr>
        </p:nvSpPr>
        <p:spPr/>
        <p:txBody>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1976635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6FD21AE-CE1B-4ACE-98FB-D78015831EBE}"/>
              </a:ext>
            </a:extLst>
          </p:cNvPr>
          <p:cNvSpPr>
            <a:spLocks noGrp="1"/>
          </p:cNvSpPr>
          <p:nvPr>
            <p:ph type="title"/>
          </p:nvPr>
        </p:nvSpPr>
        <p:spPr>
          <a:xfrm>
            <a:off x="767857" y="933450"/>
            <a:ext cx="3031852" cy="1722419"/>
          </a:xfrm>
        </p:spPr>
        <p:txBody>
          <a:bodyPr/>
          <a:lstStyle/>
          <a:p>
            <a:r>
              <a:rPr lang="ko-KR" altLang="en-US" dirty="0" err="1"/>
              <a:t>정의란</a:t>
            </a:r>
            <a:r>
              <a:rPr lang="ko-KR" altLang="en-US" dirty="0"/>
              <a:t> 무엇인가에 등장하는 </a:t>
            </a:r>
            <a:br>
              <a:rPr lang="en-US" altLang="ko-KR" dirty="0"/>
            </a:br>
            <a:r>
              <a:rPr lang="ko-KR" altLang="en-US" dirty="0" err="1"/>
              <a:t>기차딜레마</a:t>
            </a:r>
            <a:r>
              <a:rPr lang="ko-KR" altLang="en-US" dirty="0"/>
              <a:t> </a:t>
            </a:r>
            <a:r>
              <a:rPr lang="en-US" altLang="ko-KR" dirty="0"/>
              <a:t>1</a:t>
            </a:r>
            <a:endParaRPr lang="en-US" dirty="0"/>
          </a:p>
        </p:txBody>
      </p:sp>
      <p:pic>
        <p:nvPicPr>
          <p:cNvPr id="5" name="내용 개체 틀 4">
            <a:extLst>
              <a:ext uri="{FF2B5EF4-FFF2-40B4-BE49-F238E27FC236}">
                <a16:creationId xmlns:a16="http://schemas.microsoft.com/office/drawing/2014/main" id="{53034F69-CE21-40D7-9E2C-A4E73FF49409}"/>
              </a:ext>
            </a:extLst>
          </p:cNvPr>
          <p:cNvPicPr>
            <a:picLocks noGrp="1" noChangeAspect="1"/>
          </p:cNvPicPr>
          <p:nvPr>
            <p:ph idx="1"/>
          </p:nvPr>
        </p:nvPicPr>
        <p:blipFill>
          <a:blip r:embed="rId2"/>
          <a:stretch>
            <a:fillRect/>
          </a:stretch>
        </p:blipFill>
        <p:spPr>
          <a:xfrm>
            <a:off x="4900928" y="1728518"/>
            <a:ext cx="6650991" cy="3560838"/>
          </a:xfrm>
          <a:prstGeom prst="rect">
            <a:avLst/>
          </a:prstGeom>
          <a:noFill/>
        </p:spPr>
      </p:pic>
      <p:sp>
        <p:nvSpPr>
          <p:cNvPr id="12" name="Text Placeholder 3">
            <a:extLst>
              <a:ext uri="{FF2B5EF4-FFF2-40B4-BE49-F238E27FC236}">
                <a16:creationId xmlns:a16="http://schemas.microsoft.com/office/drawing/2014/main" id="{6BFA7B45-AF72-4446-B57F-D3A7B6F7573B}"/>
              </a:ext>
            </a:extLst>
          </p:cNvPr>
          <p:cNvSpPr>
            <a:spLocks noGrp="1"/>
          </p:cNvSpPr>
          <p:nvPr>
            <p:ph type="body" sz="half" idx="2"/>
          </p:nvPr>
        </p:nvSpPr>
        <p:spPr>
          <a:xfrm>
            <a:off x="767857" y="2836654"/>
            <a:ext cx="3031852" cy="3001392"/>
          </a:xfrm>
        </p:spPr>
        <p:txBody>
          <a:bodyPr/>
          <a:lstStyle/>
          <a:p>
            <a:endParaRPr lang="en-US"/>
          </a:p>
        </p:txBody>
      </p:sp>
      <p:sp>
        <p:nvSpPr>
          <p:cNvPr id="4" name="날짜 개체 틀 3">
            <a:extLst>
              <a:ext uri="{FF2B5EF4-FFF2-40B4-BE49-F238E27FC236}">
                <a16:creationId xmlns:a16="http://schemas.microsoft.com/office/drawing/2014/main" id="{14CEC9E8-F2C7-4861-BE99-BD2022ABCA54}"/>
              </a:ext>
            </a:extLst>
          </p:cNvPr>
          <p:cNvSpPr>
            <a:spLocks noGrp="1"/>
          </p:cNvSpPr>
          <p:nvPr>
            <p:ph type="dt" sz="half" idx="10"/>
          </p:nvPr>
        </p:nvSpPr>
        <p:spPr>
          <a:xfrm>
            <a:off x="7605951" y="6456916"/>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1353344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46403FE-A44C-4229-82AD-7B453E6BB9E5}"/>
              </a:ext>
            </a:extLst>
          </p:cNvPr>
          <p:cNvSpPr>
            <a:spLocks noGrp="1"/>
          </p:cNvSpPr>
          <p:nvPr>
            <p:ph type="title"/>
          </p:nvPr>
        </p:nvSpPr>
        <p:spPr>
          <a:xfrm>
            <a:off x="767857" y="933450"/>
            <a:ext cx="3031852" cy="1722419"/>
          </a:xfrm>
        </p:spPr>
        <p:txBody>
          <a:bodyPr anchor="b">
            <a:normAutofit/>
          </a:bodyPr>
          <a:lstStyle/>
          <a:p>
            <a:r>
              <a:rPr lang="ko-KR" altLang="en-US" dirty="0" err="1"/>
              <a:t>정의란</a:t>
            </a:r>
            <a:r>
              <a:rPr lang="ko-KR" altLang="en-US" dirty="0"/>
              <a:t> 무엇인가에 등장하는 </a:t>
            </a:r>
            <a:br>
              <a:rPr lang="en-US" altLang="ko-KR" dirty="0"/>
            </a:br>
            <a:r>
              <a:rPr lang="ko-KR" altLang="en-US" dirty="0" err="1"/>
              <a:t>기차딜레마</a:t>
            </a:r>
            <a:r>
              <a:rPr lang="en-US" altLang="ko-KR" dirty="0"/>
              <a:t>2</a:t>
            </a:r>
            <a:endParaRPr lang="en-US" dirty="0"/>
          </a:p>
        </p:txBody>
      </p:sp>
      <p:pic>
        <p:nvPicPr>
          <p:cNvPr id="3" name="내용 개체 틀 2">
            <a:extLst>
              <a:ext uri="{FF2B5EF4-FFF2-40B4-BE49-F238E27FC236}">
                <a16:creationId xmlns:a16="http://schemas.microsoft.com/office/drawing/2014/main" id="{6D44ABA2-FA54-47C1-9DFB-DD8A33520A35}"/>
              </a:ext>
            </a:extLst>
          </p:cNvPr>
          <p:cNvPicPr>
            <a:picLocks noGrp="1" noChangeAspect="1"/>
          </p:cNvPicPr>
          <p:nvPr>
            <p:ph idx="1"/>
          </p:nvPr>
        </p:nvPicPr>
        <p:blipFill>
          <a:blip r:embed="rId2"/>
          <a:stretch>
            <a:fillRect/>
          </a:stretch>
        </p:blipFill>
        <p:spPr>
          <a:xfrm>
            <a:off x="5459364" y="1179829"/>
            <a:ext cx="5534119" cy="4658216"/>
          </a:xfrm>
          <a:prstGeom prst="rect">
            <a:avLst/>
          </a:prstGeom>
          <a:noFill/>
        </p:spPr>
      </p:pic>
      <p:sp>
        <p:nvSpPr>
          <p:cNvPr id="17" name="Text Placeholder 3">
            <a:extLst>
              <a:ext uri="{FF2B5EF4-FFF2-40B4-BE49-F238E27FC236}">
                <a16:creationId xmlns:a16="http://schemas.microsoft.com/office/drawing/2014/main" id="{99DF0648-5588-4A76-8305-5D6F24FC9E91}"/>
              </a:ext>
            </a:extLst>
          </p:cNvPr>
          <p:cNvSpPr>
            <a:spLocks noGrp="1"/>
          </p:cNvSpPr>
          <p:nvPr>
            <p:ph type="body" sz="half" idx="2"/>
          </p:nvPr>
        </p:nvSpPr>
        <p:spPr>
          <a:xfrm>
            <a:off x="767857" y="2836654"/>
            <a:ext cx="3031852" cy="3001392"/>
          </a:xfrm>
        </p:spPr>
        <p:txBody>
          <a:bodyPr/>
          <a:lstStyle/>
          <a:p>
            <a:endParaRPr lang="en-US"/>
          </a:p>
        </p:txBody>
      </p:sp>
      <p:sp>
        <p:nvSpPr>
          <p:cNvPr id="4" name="날짜 개체 틀 3">
            <a:extLst>
              <a:ext uri="{FF2B5EF4-FFF2-40B4-BE49-F238E27FC236}">
                <a16:creationId xmlns:a16="http://schemas.microsoft.com/office/drawing/2014/main" id="{41595EFE-2A7F-4189-AC2E-632BB73FF7BF}"/>
              </a:ext>
            </a:extLst>
          </p:cNvPr>
          <p:cNvSpPr>
            <a:spLocks noGrp="1"/>
          </p:cNvSpPr>
          <p:nvPr>
            <p:ph type="dt" sz="half" idx="10"/>
          </p:nvPr>
        </p:nvSpPr>
        <p:spPr>
          <a:xfrm>
            <a:off x="7605951" y="6456916"/>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4196204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8B2130-1BCD-43CE-A832-38172A52B39E}"/>
              </a:ext>
            </a:extLst>
          </p:cNvPr>
          <p:cNvSpPr>
            <a:spLocks noGrp="1"/>
          </p:cNvSpPr>
          <p:nvPr>
            <p:ph type="title"/>
          </p:nvPr>
        </p:nvSpPr>
        <p:spPr>
          <a:xfrm>
            <a:off x="767857" y="933450"/>
            <a:ext cx="3031852" cy="1722419"/>
          </a:xfrm>
        </p:spPr>
        <p:txBody>
          <a:bodyPr anchor="b">
            <a:normAutofit/>
          </a:bodyPr>
          <a:lstStyle/>
          <a:p>
            <a:r>
              <a:rPr lang="ko-KR" altLang="en-US" dirty="0" err="1"/>
              <a:t>전차딜레마의</a:t>
            </a:r>
            <a:r>
              <a:rPr lang="ko-KR" altLang="en-US" dirty="0"/>
              <a:t> </a:t>
            </a:r>
            <a:br>
              <a:rPr lang="en-US" altLang="ko-KR" dirty="0"/>
            </a:br>
            <a:r>
              <a:rPr lang="ko-KR" altLang="en-US" dirty="0"/>
              <a:t>핵심은 </a:t>
            </a:r>
            <a:br>
              <a:rPr lang="en-US" altLang="ko-KR" dirty="0"/>
            </a:br>
            <a:r>
              <a:rPr lang="ko-KR" altLang="en-US" dirty="0"/>
              <a:t>도덕원칙의 충돌</a:t>
            </a:r>
          </a:p>
        </p:txBody>
      </p:sp>
      <p:sp>
        <p:nvSpPr>
          <p:cNvPr id="11" name="Text Placeholder 3">
            <a:extLst>
              <a:ext uri="{FF2B5EF4-FFF2-40B4-BE49-F238E27FC236}">
                <a16:creationId xmlns:a16="http://schemas.microsoft.com/office/drawing/2014/main" id="{CAE779E9-218C-4F5B-8F49-21788014D81F}"/>
              </a:ext>
            </a:extLst>
          </p:cNvPr>
          <p:cNvSpPr>
            <a:spLocks noGrp="1"/>
          </p:cNvSpPr>
          <p:nvPr>
            <p:ph type="body" sz="half" idx="2"/>
          </p:nvPr>
        </p:nvSpPr>
        <p:spPr>
          <a:xfrm>
            <a:off x="767857" y="2836654"/>
            <a:ext cx="3031852" cy="3001392"/>
          </a:xfrm>
        </p:spPr>
        <p:txBody>
          <a:bodyPr>
            <a:normAutofit/>
          </a:bodyPr>
          <a:lstStyle/>
          <a:p>
            <a:r>
              <a:rPr lang="ko-KR" altLang="en-US" sz="2000" dirty="0"/>
              <a:t>공리주의 </a:t>
            </a:r>
            <a:r>
              <a:rPr lang="en-US" altLang="ko-KR" sz="2000" dirty="0"/>
              <a:t>vs. </a:t>
            </a:r>
            <a:r>
              <a:rPr lang="ko-KR" altLang="en-US" sz="2000" dirty="0"/>
              <a:t>동기주의</a:t>
            </a:r>
            <a:r>
              <a:rPr lang="en-US" altLang="ko-KR" sz="2000" dirty="0"/>
              <a:t>(</a:t>
            </a:r>
            <a:r>
              <a:rPr lang="ko-KR" altLang="en-US" sz="2000" dirty="0"/>
              <a:t>원칙주의</a:t>
            </a:r>
            <a:r>
              <a:rPr lang="en-US" altLang="ko-KR" sz="2000" dirty="0"/>
              <a:t>)</a:t>
            </a:r>
            <a:endParaRPr lang="en-US" sz="2000" dirty="0"/>
          </a:p>
        </p:txBody>
      </p:sp>
      <p:sp>
        <p:nvSpPr>
          <p:cNvPr id="4" name="날짜 개체 틀 3">
            <a:extLst>
              <a:ext uri="{FF2B5EF4-FFF2-40B4-BE49-F238E27FC236}">
                <a16:creationId xmlns:a16="http://schemas.microsoft.com/office/drawing/2014/main" id="{F16F1326-1B27-4414-B809-AB41AA5C6E9A}"/>
              </a:ext>
            </a:extLst>
          </p:cNvPr>
          <p:cNvSpPr>
            <a:spLocks noGrp="1"/>
          </p:cNvSpPr>
          <p:nvPr>
            <p:ph type="dt" sz="half" idx="10"/>
          </p:nvPr>
        </p:nvSpPr>
        <p:spPr>
          <a:xfrm>
            <a:off x="7605951" y="6456916"/>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graphicFrame>
        <p:nvGraphicFramePr>
          <p:cNvPr id="6" name="내용 개체 틀 2">
            <a:extLst>
              <a:ext uri="{FF2B5EF4-FFF2-40B4-BE49-F238E27FC236}">
                <a16:creationId xmlns:a16="http://schemas.microsoft.com/office/drawing/2014/main" id="{2FD07339-0217-41B2-88B2-70A6BC58CD63}"/>
              </a:ext>
            </a:extLst>
          </p:cNvPr>
          <p:cNvGraphicFramePr>
            <a:graphicFrameLocks noGrp="1"/>
          </p:cNvGraphicFramePr>
          <p:nvPr>
            <p:ph idx="1"/>
            <p:extLst>
              <p:ext uri="{D42A27DB-BD31-4B8C-83A1-F6EECF244321}">
                <p14:modId xmlns:p14="http://schemas.microsoft.com/office/powerpoint/2010/main" val="910221872"/>
              </p:ext>
            </p:extLst>
          </p:nvPr>
        </p:nvGraphicFramePr>
        <p:xfrm>
          <a:off x="4900928" y="1179829"/>
          <a:ext cx="6650991" cy="4658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7881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ED9057-B175-44B6-8F3F-5B5DC27BB6CE}"/>
              </a:ext>
            </a:extLst>
          </p:cNvPr>
          <p:cNvSpPr>
            <a:spLocks noGrp="1"/>
          </p:cNvSpPr>
          <p:nvPr>
            <p:ph type="title"/>
          </p:nvPr>
        </p:nvSpPr>
        <p:spPr>
          <a:xfrm>
            <a:off x="767857" y="933450"/>
            <a:ext cx="3031852" cy="1722419"/>
          </a:xfrm>
        </p:spPr>
        <p:txBody>
          <a:bodyPr anchor="b">
            <a:normAutofit/>
          </a:bodyPr>
          <a:lstStyle/>
          <a:p>
            <a:r>
              <a:rPr lang="ko-KR" altLang="en-US" dirty="0"/>
              <a:t>칸트의 </a:t>
            </a:r>
            <a:r>
              <a:rPr lang="ko-KR" altLang="en-US" dirty="0" err="1"/>
              <a:t>의무론적</a:t>
            </a:r>
            <a:r>
              <a:rPr lang="ko-KR" altLang="en-US" dirty="0"/>
              <a:t> 윤리에도 한계는 있어</a:t>
            </a:r>
            <a:r>
              <a:rPr lang="en-US" altLang="ko-KR" dirty="0"/>
              <a:t>…….</a:t>
            </a:r>
            <a:endParaRPr lang="ko-KR" altLang="en-US" dirty="0"/>
          </a:p>
        </p:txBody>
      </p:sp>
      <p:sp>
        <p:nvSpPr>
          <p:cNvPr id="13" name="Text Placeholder 3">
            <a:extLst>
              <a:ext uri="{FF2B5EF4-FFF2-40B4-BE49-F238E27FC236}">
                <a16:creationId xmlns:a16="http://schemas.microsoft.com/office/drawing/2014/main" id="{3B149EBA-769B-4081-9A8A-8155B995506C}"/>
              </a:ext>
            </a:extLst>
          </p:cNvPr>
          <p:cNvSpPr>
            <a:spLocks noGrp="1"/>
          </p:cNvSpPr>
          <p:nvPr>
            <p:ph type="body" sz="half" idx="2"/>
          </p:nvPr>
        </p:nvSpPr>
        <p:spPr>
          <a:xfrm>
            <a:off x="767857" y="2836654"/>
            <a:ext cx="3031852" cy="3001392"/>
          </a:xfrm>
        </p:spPr>
        <p:txBody>
          <a:bodyPr/>
          <a:lstStyle/>
          <a:p>
            <a:endParaRPr lang="en-US"/>
          </a:p>
        </p:txBody>
      </p:sp>
      <p:sp>
        <p:nvSpPr>
          <p:cNvPr id="4" name="날짜 개체 틀 3">
            <a:extLst>
              <a:ext uri="{FF2B5EF4-FFF2-40B4-BE49-F238E27FC236}">
                <a16:creationId xmlns:a16="http://schemas.microsoft.com/office/drawing/2014/main" id="{6B905B84-C27E-4879-97A1-59B70EE511B6}"/>
              </a:ext>
            </a:extLst>
          </p:cNvPr>
          <p:cNvSpPr>
            <a:spLocks noGrp="1"/>
          </p:cNvSpPr>
          <p:nvPr>
            <p:ph type="dt" sz="half" idx="10"/>
          </p:nvPr>
        </p:nvSpPr>
        <p:spPr>
          <a:xfrm>
            <a:off x="7605951" y="6456916"/>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graphicFrame>
        <p:nvGraphicFramePr>
          <p:cNvPr id="14" name="내용 개체 틀 2">
            <a:extLst>
              <a:ext uri="{FF2B5EF4-FFF2-40B4-BE49-F238E27FC236}">
                <a16:creationId xmlns:a16="http://schemas.microsoft.com/office/drawing/2014/main" id="{B7056410-163E-411D-9BC8-41698E7C42FB}"/>
              </a:ext>
            </a:extLst>
          </p:cNvPr>
          <p:cNvGraphicFramePr>
            <a:graphicFrameLocks noGrp="1"/>
          </p:cNvGraphicFramePr>
          <p:nvPr>
            <p:ph idx="1"/>
            <p:extLst>
              <p:ext uri="{D42A27DB-BD31-4B8C-83A1-F6EECF244321}">
                <p14:modId xmlns:p14="http://schemas.microsoft.com/office/powerpoint/2010/main" val="1849104962"/>
              </p:ext>
            </p:extLst>
          </p:nvPr>
        </p:nvGraphicFramePr>
        <p:xfrm>
          <a:off x="4900928" y="1179829"/>
          <a:ext cx="6650991" cy="4658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6790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36CFF0-3440-4876-AEA0-2F5A3828B456}"/>
              </a:ext>
            </a:extLst>
          </p:cNvPr>
          <p:cNvSpPr>
            <a:spLocks noGrp="1"/>
          </p:cNvSpPr>
          <p:nvPr>
            <p:ph type="title"/>
          </p:nvPr>
        </p:nvSpPr>
        <p:spPr/>
        <p:txBody>
          <a:bodyPr/>
          <a:lstStyle/>
          <a:p>
            <a:r>
              <a:rPr lang="ko-KR" altLang="en-US" dirty="0"/>
              <a:t>현대적 입장에서 칸트의 </a:t>
            </a:r>
            <a:r>
              <a:rPr lang="ko-KR" altLang="en-US" dirty="0" err="1"/>
              <a:t>의무론적</a:t>
            </a:r>
            <a:r>
              <a:rPr lang="ko-KR" altLang="en-US" dirty="0"/>
              <a:t> 윤리는 한계에</a:t>
            </a:r>
            <a:r>
              <a:rPr lang="en-US" altLang="ko-KR" dirty="0"/>
              <a:t>…..</a:t>
            </a:r>
            <a:endParaRPr lang="ko-KR" altLang="en-US" dirty="0"/>
          </a:p>
        </p:txBody>
      </p:sp>
      <p:sp>
        <p:nvSpPr>
          <p:cNvPr id="3" name="내용 개체 틀 2">
            <a:extLst>
              <a:ext uri="{FF2B5EF4-FFF2-40B4-BE49-F238E27FC236}">
                <a16:creationId xmlns:a16="http://schemas.microsoft.com/office/drawing/2014/main" id="{EF983FCA-709B-4605-A282-2CDE335D58BB}"/>
              </a:ext>
            </a:extLst>
          </p:cNvPr>
          <p:cNvSpPr>
            <a:spLocks noGrp="1"/>
          </p:cNvSpPr>
          <p:nvPr>
            <p:ph idx="1"/>
          </p:nvPr>
        </p:nvSpPr>
        <p:spPr>
          <a:xfrm>
            <a:off x="581192" y="2090057"/>
            <a:ext cx="11029615" cy="4333857"/>
          </a:xfrm>
        </p:spPr>
        <p:txBody>
          <a:bodyPr>
            <a:normAutofit/>
          </a:bodyPr>
          <a:lstStyle/>
          <a:p>
            <a:r>
              <a:rPr lang="ko-KR" altLang="en-US" sz="2400" dirty="0"/>
              <a:t>인간중심주의</a:t>
            </a:r>
            <a:r>
              <a:rPr lang="en-US" altLang="ko-KR" sz="2400" dirty="0">
                <a:sym typeface="Wingdings" panose="05000000000000000000" pitchFamily="2" charset="2"/>
              </a:rPr>
              <a:t></a:t>
            </a:r>
          </a:p>
          <a:p>
            <a:r>
              <a:rPr lang="ko-KR" altLang="en-US" sz="2400" dirty="0">
                <a:sym typeface="Wingdings" panose="05000000000000000000" pitchFamily="2" charset="2"/>
              </a:rPr>
              <a:t>칸트의 윤리는 ＇동물은 수단이며</a:t>
            </a:r>
            <a:r>
              <a:rPr lang="en-US" altLang="ko-KR" sz="2400" dirty="0">
                <a:sym typeface="Wingdings" panose="05000000000000000000" pitchFamily="2" charset="2"/>
              </a:rPr>
              <a:t>, </a:t>
            </a:r>
            <a:r>
              <a:rPr lang="ko-KR" altLang="en-US" sz="2400" dirty="0">
                <a:sym typeface="Wingdings" panose="05000000000000000000" pitchFamily="2" charset="2"/>
              </a:rPr>
              <a:t>인간이 목적</a:t>
            </a:r>
            <a:r>
              <a:rPr lang="en-US" altLang="ko-KR" sz="2400" dirty="0">
                <a:sym typeface="Wingdings" panose="05000000000000000000" pitchFamily="2" charset="2"/>
              </a:rPr>
              <a:t>’</a:t>
            </a:r>
            <a:r>
              <a:rPr lang="ko-KR" altLang="en-US" sz="2400" dirty="0">
                <a:sym typeface="Wingdings" panose="05000000000000000000" pitchFamily="2" charset="2"/>
              </a:rPr>
              <a:t>이라 주장하고</a:t>
            </a:r>
            <a:endParaRPr lang="en-US" altLang="ko-KR" sz="2400" dirty="0">
              <a:sym typeface="Wingdings" panose="05000000000000000000" pitchFamily="2" charset="2"/>
            </a:endParaRPr>
          </a:p>
          <a:p>
            <a:r>
              <a:rPr lang="en-US" altLang="ko-KR" sz="2400" dirty="0">
                <a:sym typeface="Wingdings" panose="05000000000000000000" pitchFamily="2" charset="2"/>
              </a:rPr>
              <a:t>‘</a:t>
            </a:r>
            <a:r>
              <a:rPr lang="ko-KR" altLang="en-US" sz="2400" dirty="0">
                <a:sym typeface="Wingdings" panose="05000000000000000000" pitchFamily="2" charset="2"/>
              </a:rPr>
              <a:t>인간성</a:t>
            </a:r>
            <a:r>
              <a:rPr lang="en-US" altLang="ko-KR" sz="2400" dirty="0">
                <a:sym typeface="Wingdings" panose="05000000000000000000" pitchFamily="2" charset="2"/>
              </a:rPr>
              <a:t>(Humanity)</a:t>
            </a:r>
            <a:r>
              <a:rPr lang="ko-KR" altLang="en-US" sz="2400" dirty="0">
                <a:sym typeface="Wingdings" panose="05000000000000000000" pitchFamily="2" charset="2"/>
              </a:rPr>
              <a:t>을 언제나 목적</a:t>
            </a:r>
            <a:r>
              <a:rPr lang="en-US" altLang="ko-KR" sz="2400" dirty="0">
                <a:sym typeface="Wingdings" panose="05000000000000000000" pitchFamily="2" charset="2"/>
              </a:rPr>
              <a:t>(</a:t>
            </a:r>
            <a:r>
              <a:rPr lang="ko-KR" altLang="en-US" sz="2400" dirty="0">
                <a:sym typeface="Wingdings" panose="05000000000000000000" pitchFamily="2" charset="2"/>
              </a:rPr>
              <a:t>인격</a:t>
            </a:r>
            <a:r>
              <a:rPr lang="en-US" altLang="ko-KR" sz="2400" dirty="0">
                <a:sym typeface="Wingdings" panose="05000000000000000000" pitchFamily="2" charset="2"/>
              </a:rPr>
              <a:t>)</a:t>
            </a:r>
            <a:r>
              <a:rPr lang="ko-KR" altLang="en-US" sz="2400" dirty="0">
                <a:sym typeface="Wingdings" panose="05000000000000000000" pitchFamily="2" charset="2"/>
              </a:rPr>
              <a:t>으로서 대우하라</a:t>
            </a:r>
            <a:r>
              <a:rPr lang="en-US" altLang="ko-KR" sz="2400" dirty="0">
                <a:sym typeface="Wingdings" panose="05000000000000000000" pitchFamily="2" charset="2"/>
              </a:rPr>
              <a:t>’</a:t>
            </a:r>
            <a:r>
              <a:rPr lang="ko-KR" altLang="en-US" sz="2400" dirty="0">
                <a:sym typeface="Wingdings" panose="05000000000000000000" pitchFamily="2" charset="2"/>
              </a:rPr>
              <a:t>는 점에서 매우 이성 중심적이고</a:t>
            </a:r>
            <a:r>
              <a:rPr lang="en-US" altLang="ko-KR" sz="2400" dirty="0">
                <a:sym typeface="Wingdings" panose="05000000000000000000" pitchFamily="2" charset="2"/>
              </a:rPr>
              <a:t>, </a:t>
            </a:r>
            <a:r>
              <a:rPr lang="ko-KR" altLang="en-US" sz="2400" dirty="0">
                <a:sym typeface="Wingdings" panose="05000000000000000000" pitchFamily="2" charset="2"/>
              </a:rPr>
              <a:t>인간중심적이라는 평가를 받음</a:t>
            </a:r>
            <a:r>
              <a:rPr lang="en-US" altLang="ko-KR" sz="2400" dirty="0">
                <a:sym typeface="Wingdings" panose="05000000000000000000" pitchFamily="2" charset="2"/>
              </a:rPr>
              <a:t>.</a:t>
            </a:r>
          </a:p>
          <a:p>
            <a:r>
              <a:rPr lang="ko-KR" altLang="en-US" sz="2400" dirty="0">
                <a:sym typeface="Wingdings" panose="05000000000000000000" pitchFamily="2" charset="2"/>
              </a:rPr>
              <a:t>칸트는 사형제도에 대해서도 사람을 죽인 행위 그 자체의 부도덕성</a:t>
            </a:r>
            <a:r>
              <a:rPr lang="en-US" altLang="ko-KR" sz="2400" dirty="0">
                <a:sym typeface="Wingdings" panose="05000000000000000000" pitchFamily="2" charset="2"/>
              </a:rPr>
              <a:t>, </a:t>
            </a:r>
            <a:r>
              <a:rPr lang="ko-KR" altLang="en-US" sz="2400" dirty="0">
                <a:sym typeface="Wingdings" panose="05000000000000000000" pitchFamily="2" charset="2"/>
              </a:rPr>
              <a:t>스스로 목적으로서 자신의 인간성을 포기했다는 점에 근거해 </a:t>
            </a:r>
            <a:r>
              <a:rPr lang="ko-KR" altLang="en-US" sz="2400" dirty="0" err="1">
                <a:sym typeface="Wingdings" panose="05000000000000000000" pitchFamily="2" charset="2"/>
              </a:rPr>
              <a:t>응보적</a:t>
            </a:r>
            <a:r>
              <a:rPr lang="ko-KR" altLang="en-US" sz="2400" dirty="0">
                <a:sym typeface="Wingdings" panose="05000000000000000000" pitchFamily="2" charset="2"/>
              </a:rPr>
              <a:t> 입장에서 허용하는 입장을 나타낸다</a:t>
            </a:r>
            <a:r>
              <a:rPr lang="en-US" altLang="ko-KR" sz="2400" dirty="0">
                <a:sym typeface="Wingdings" panose="05000000000000000000" pitchFamily="2" charset="2"/>
              </a:rPr>
              <a:t>. </a:t>
            </a:r>
            <a:r>
              <a:rPr lang="ko-KR" altLang="en-US" sz="2400" dirty="0">
                <a:sym typeface="Wingdings" panose="05000000000000000000" pitchFamily="2" charset="2"/>
              </a:rPr>
              <a:t>다시 말해 살인자를 죽이는 사형제도를 </a:t>
            </a:r>
            <a:r>
              <a:rPr lang="ko-KR" altLang="en-US" sz="2400" dirty="0" err="1">
                <a:sym typeface="Wingdings" panose="05000000000000000000" pitchFamily="2" charset="2"/>
              </a:rPr>
              <a:t>응보적</a:t>
            </a:r>
            <a:r>
              <a:rPr lang="ko-KR" altLang="en-US" sz="2400" dirty="0">
                <a:sym typeface="Wingdings" panose="05000000000000000000" pitchFamily="2" charset="2"/>
              </a:rPr>
              <a:t> 입장에서 허용한다는 것은 인간을 하나로 보지 않고 </a:t>
            </a:r>
            <a:r>
              <a:rPr lang="ko-KR" altLang="en-US" sz="2400" dirty="0" err="1">
                <a:sym typeface="Wingdings" panose="05000000000000000000" pitchFamily="2" charset="2"/>
              </a:rPr>
              <a:t>나쁜사람</a:t>
            </a:r>
            <a:r>
              <a:rPr lang="ko-KR" altLang="en-US" sz="2400" dirty="0">
                <a:sym typeface="Wingdings" panose="05000000000000000000" pitchFamily="2" charset="2"/>
              </a:rPr>
              <a:t> 착한 사람으로 보는 일관되지 않은 철학적 태도로 비판할 수 있겠다</a:t>
            </a:r>
            <a:r>
              <a:rPr lang="en-US" altLang="ko-KR" sz="2400" dirty="0">
                <a:sym typeface="Wingdings" panose="05000000000000000000" pitchFamily="2" charset="2"/>
              </a:rPr>
              <a:t>.</a:t>
            </a:r>
            <a:endParaRPr lang="ko-KR" altLang="en-US" sz="2400" dirty="0"/>
          </a:p>
        </p:txBody>
      </p:sp>
      <p:sp>
        <p:nvSpPr>
          <p:cNvPr id="4" name="날짜 개체 틀 3">
            <a:extLst>
              <a:ext uri="{FF2B5EF4-FFF2-40B4-BE49-F238E27FC236}">
                <a16:creationId xmlns:a16="http://schemas.microsoft.com/office/drawing/2014/main" id="{36BA3FA5-5C8E-45E3-B921-4BE98A1C57E2}"/>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2172301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03E7-5012-468E-88CC-D501032CCFEF}"/>
              </a:ext>
            </a:extLst>
          </p:cNvPr>
          <p:cNvSpPr>
            <a:spLocks noGrp="1"/>
          </p:cNvSpPr>
          <p:nvPr>
            <p:ph type="title"/>
          </p:nvPr>
        </p:nvSpPr>
        <p:spPr>
          <a:xfrm>
            <a:off x="767857" y="933450"/>
            <a:ext cx="3031852" cy="1722419"/>
          </a:xfrm>
        </p:spPr>
        <p:txBody>
          <a:bodyPr anchor="b">
            <a:normAutofit fontScale="90000"/>
          </a:bodyPr>
          <a:lstStyle/>
          <a:p>
            <a:pPr>
              <a:lnSpc>
                <a:spcPct val="90000"/>
              </a:lnSpc>
            </a:pPr>
            <a:br>
              <a:rPr lang="en-US" altLang="ko-KR" sz="1500" dirty="0"/>
            </a:br>
            <a:br>
              <a:rPr lang="en-US" altLang="ko-KR" sz="1500" dirty="0"/>
            </a:br>
            <a:r>
              <a:rPr lang="ko-KR" altLang="en-US" sz="2000" dirty="0" err="1"/>
              <a:t>의무론적</a:t>
            </a:r>
            <a:r>
              <a:rPr lang="ko-KR" altLang="en-US" sz="2000" dirty="0"/>
              <a:t> 윤리설과 함께 생각해보는 현대사회의 윤리적 주장들</a:t>
            </a:r>
            <a:br>
              <a:rPr lang="en-US" altLang="ko-KR" sz="2000" dirty="0"/>
            </a:br>
            <a:r>
              <a:rPr lang="ko-KR" altLang="en-US" sz="2000" dirty="0"/>
              <a:t>태극기부대 </a:t>
            </a:r>
            <a:r>
              <a:rPr lang="en-US" altLang="ko-KR" sz="2000" dirty="0"/>
              <a:t>vs. </a:t>
            </a:r>
            <a:r>
              <a:rPr lang="ko-KR" altLang="en-US" sz="2000" dirty="0"/>
              <a:t>촛불시위</a:t>
            </a:r>
            <a:br>
              <a:rPr lang="en-US" altLang="ko-KR" sz="1500" dirty="0"/>
            </a:br>
            <a:endParaRPr lang="ko-KR" altLang="en-US" sz="2000" dirty="0"/>
          </a:p>
        </p:txBody>
      </p:sp>
      <p:pic>
        <p:nvPicPr>
          <p:cNvPr id="5" name="내용 개체 틀 4">
            <a:extLst>
              <a:ext uri="{FF2B5EF4-FFF2-40B4-BE49-F238E27FC236}">
                <a16:creationId xmlns:a16="http://schemas.microsoft.com/office/drawing/2014/main" id="{9F2D3DDF-945B-47A5-A8A2-D8F58FFC2813}"/>
              </a:ext>
            </a:extLst>
          </p:cNvPr>
          <p:cNvPicPr>
            <a:picLocks noGrp="1" noChangeAspect="1"/>
          </p:cNvPicPr>
          <p:nvPr>
            <p:ph idx="1"/>
          </p:nvPr>
        </p:nvPicPr>
        <p:blipFill rotWithShape="1">
          <a:blip r:embed="rId2"/>
          <a:srcRect l="1041" r="8651"/>
          <a:stretch/>
        </p:blipFill>
        <p:spPr>
          <a:xfrm>
            <a:off x="4900928" y="1179829"/>
            <a:ext cx="6650991" cy="4658216"/>
          </a:xfrm>
          <a:prstGeom prst="rect">
            <a:avLst/>
          </a:prstGeom>
          <a:noFill/>
        </p:spPr>
      </p:pic>
      <p:sp>
        <p:nvSpPr>
          <p:cNvPr id="14" name="Text Placeholder 4">
            <a:extLst>
              <a:ext uri="{FF2B5EF4-FFF2-40B4-BE49-F238E27FC236}">
                <a16:creationId xmlns:a16="http://schemas.microsoft.com/office/drawing/2014/main" id="{266BC93C-8C8D-4D79-95A4-DB985DAA6AD9}"/>
              </a:ext>
            </a:extLst>
          </p:cNvPr>
          <p:cNvSpPr>
            <a:spLocks noGrp="1"/>
          </p:cNvSpPr>
          <p:nvPr>
            <p:ph type="body" sz="half" idx="2"/>
          </p:nvPr>
        </p:nvSpPr>
        <p:spPr>
          <a:xfrm>
            <a:off x="767857" y="2836654"/>
            <a:ext cx="3031852" cy="3001392"/>
          </a:xfrm>
        </p:spPr>
        <p:txBody>
          <a:bodyPr anchor="t">
            <a:normAutofit/>
          </a:bodyPr>
          <a:lstStyle/>
          <a:p>
            <a:r>
              <a:rPr lang="en-US" dirty="0"/>
              <a:t>2018</a:t>
            </a:r>
            <a:r>
              <a:rPr lang="ko-KR" altLang="en-US" dirty="0"/>
              <a:t>년 </a:t>
            </a:r>
            <a:r>
              <a:rPr lang="en-US" altLang="ko-KR" dirty="0"/>
              <a:t>5</a:t>
            </a:r>
            <a:r>
              <a:rPr lang="ko-KR" altLang="en-US" dirty="0"/>
              <a:t>월 </a:t>
            </a:r>
            <a:r>
              <a:rPr lang="en-US" altLang="ko-KR" dirty="0"/>
              <a:t>13</a:t>
            </a:r>
            <a:r>
              <a:rPr lang="ko-KR" altLang="en-US" dirty="0"/>
              <a:t>일 경향신문</a:t>
            </a:r>
            <a:endParaRPr lang="en-US" altLang="ko-KR" dirty="0"/>
          </a:p>
          <a:p>
            <a:r>
              <a:rPr lang="ko-KR" altLang="en-US" dirty="0"/>
              <a:t>박근혜 전 대통령 탄핵 </a:t>
            </a:r>
            <a:r>
              <a:rPr lang="en-US" altLang="ko-KR" dirty="0"/>
              <a:t>1</a:t>
            </a:r>
            <a:r>
              <a:rPr lang="ko-KR" altLang="en-US" dirty="0"/>
              <a:t>년째인 지난 </a:t>
            </a:r>
            <a:r>
              <a:rPr lang="en-US" altLang="ko-KR" dirty="0"/>
              <a:t>3</a:t>
            </a:r>
            <a:r>
              <a:rPr lang="ko-KR" altLang="en-US" dirty="0"/>
              <a:t>월 </a:t>
            </a:r>
            <a:r>
              <a:rPr lang="en-US" altLang="ko-KR" dirty="0"/>
              <a:t>10</a:t>
            </a:r>
            <a:r>
              <a:rPr lang="ko-KR" altLang="en-US" dirty="0"/>
              <a:t>일 오후 서울역 광장에서 열린 태극기집회 참가자들이 박 전 대통령의 석방을 촉구하며 태극기를 흔들고 있다</a:t>
            </a:r>
            <a:r>
              <a:rPr lang="en-US" altLang="ko-KR" dirty="0"/>
              <a:t>. –</a:t>
            </a:r>
            <a:r>
              <a:rPr lang="ko-KR" altLang="en-US" dirty="0"/>
              <a:t>사진은 특정사실과 관계없음</a:t>
            </a:r>
            <a:endParaRPr lang="en-US" dirty="0"/>
          </a:p>
        </p:txBody>
      </p:sp>
      <p:sp>
        <p:nvSpPr>
          <p:cNvPr id="4" name="날짜 개체 틀 3">
            <a:extLst>
              <a:ext uri="{FF2B5EF4-FFF2-40B4-BE49-F238E27FC236}">
                <a16:creationId xmlns:a16="http://schemas.microsoft.com/office/drawing/2014/main" id="{6D98D8D4-C12B-4F18-9899-C0A7C6537F51}"/>
              </a:ext>
            </a:extLst>
          </p:cNvPr>
          <p:cNvSpPr>
            <a:spLocks noGrp="1"/>
          </p:cNvSpPr>
          <p:nvPr>
            <p:ph type="dt" sz="half" idx="10"/>
          </p:nvPr>
        </p:nvSpPr>
        <p:spPr>
          <a:xfrm>
            <a:off x="7605951" y="6456916"/>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3039152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CC199AD-388E-4ABA-A873-41B95A135E37}"/>
              </a:ext>
            </a:extLst>
          </p:cNvPr>
          <p:cNvSpPr>
            <a:spLocks noGrp="1"/>
          </p:cNvSpPr>
          <p:nvPr>
            <p:ph type="title"/>
          </p:nvPr>
        </p:nvSpPr>
        <p:spPr>
          <a:xfrm>
            <a:off x="767857" y="933450"/>
            <a:ext cx="3031852" cy="1722419"/>
          </a:xfrm>
        </p:spPr>
        <p:txBody>
          <a:bodyPr/>
          <a:lstStyle/>
          <a:p>
            <a:r>
              <a:rPr lang="en-US" dirty="0"/>
              <a:t>2016</a:t>
            </a:r>
            <a:r>
              <a:rPr lang="ko-KR" altLang="en-US" dirty="0"/>
              <a:t>년 </a:t>
            </a:r>
            <a:r>
              <a:rPr lang="en-US" altLang="ko-KR" dirty="0"/>
              <a:t>11</a:t>
            </a:r>
            <a:r>
              <a:rPr lang="ko-KR" altLang="en-US" dirty="0"/>
              <a:t>월 </a:t>
            </a:r>
            <a:r>
              <a:rPr lang="en-US" altLang="ko-KR" dirty="0"/>
              <a:t>13</a:t>
            </a:r>
            <a:r>
              <a:rPr lang="ko-KR" altLang="en-US" dirty="0"/>
              <a:t>일</a:t>
            </a:r>
            <a:br>
              <a:rPr lang="en-US" altLang="ko-KR" dirty="0"/>
            </a:br>
            <a:r>
              <a:rPr lang="en-US" altLang="ko-KR" dirty="0" err="1"/>
              <a:t>sbs</a:t>
            </a:r>
            <a:r>
              <a:rPr lang="ko-KR" altLang="en-US" dirty="0"/>
              <a:t>뉴스</a:t>
            </a:r>
            <a:endParaRPr lang="en-US" dirty="0"/>
          </a:p>
        </p:txBody>
      </p:sp>
      <p:sp>
        <p:nvSpPr>
          <p:cNvPr id="12" name="Text Placeholder 3">
            <a:extLst>
              <a:ext uri="{FF2B5EF4-FFF2-40B4-BE49-F238E27FC236}">
                <a16:creationId xmlns:a16="http://schemas.microsoft.com/office/drawing/2014/main" id="{729CFE49-F47D-4674-9977-67C669C34B37}"/>
              </a:ext>
            </a:extLst>
          </p:cNvPr>
          <p:cNvSpPr>
            <a:spLocks noGrp="1"/>
          </p:cNvSpPr>
          <p:nvPr>
            <p:ph type="body" sz="half" idx="2"/>
          </p:nvPr>
        </p:nvSpPr>
        <p:spPr>
          <a:xfrm>
            <a:off x="767857" y="2836654"/>
            <a:ext cx="3031852" cy="3001392"/>
          </a:xfrm>
        </p:spPr>
        <p:txBody>
          <a:bodyPr/>
          <a:lstStyle/>
          <a:p>
            <a:r>
              <a:rPr lang="ko-KR" altLang="en-US" dirty="0" err="1"/>
              <a:t>최순실</a:t>
            </a:r>
            <a:r>
              <a:rPr lang="ko-KR" altLang="en-US" dirty="0"/>
              <a:t> 국정농단 사태의 책임을 물어 박근혜 대통령의 퇴진을 요구하는 </a:t>
            </a:r>
            <a:r>
              <a:rPr lang="en-US" altLang="ko-KR" dirty="0"/>
              <a:t>100</a:t>
            </a:r>
            <a:r>
              <a:rPr lang="ko-KR" altLang="en-US" dirty="0"/>
              <a:t>만 시민들의 </a:t>
            </a:r>
            <a:r>
              <a:rPr lang="en-US" altLang="ko-KR" dirty="0"/>
              <a:t>3</a:t>
            </a:r>
            <a:r>
              <a:rPr lang="ko-KR" altLang="en-US" dirty="0"/>
              <a:t>차 촛불집회가 </a:t>
            </a:r>
            <a:r>
              <a:rPr lang="en-US" altLang="ko-KR" dirty="0"/>
              <a:t>12</a:t>
            </a:r>
            <a:r>
              <a:rPr lang="ko-KR" altLang="en-US" dirty="0"/>
              <a:t>일 서울 광화문 광장 일대에서 열렸다</a:t>
            </a:r>
            <a:r>
              <a:rPr lang="en-US" altLang="ko-KR" dirty="0"/>
              <a:t>.</a:t>
            </a:r>
          </a:p>
          <a:p>
            <a:endParaRPr lang="en-US" dirty="0"/>
          </a:p>
        </p:txBody>
      </p:sp>
      <p:sp>
        <p:nvSpPr>
          <p:cNvPr id="4" name="날짜 개체 틀 3">
            <a:extLst>
              <a:ext uri="{FF2B5EF4-FFF2-40B4-BE49-F238E27FC236}">
                <a16:creationId xmlns:a16="http://schemas.microsoft.com/office/drawing/2014/main" id="{AF93CBC0-1334-4708-A988-169CDC671E97}"/>
              </a:ext>
            </a:extLst>
          </p:cNvPr>
          <p:cNvSpPr>
            <a:spLocks noGrp="1"/>
          </p:cNvSpPr>
          <p:nvPr>
            <p:ph type="dt" sz="half" idx="10"/>
          </p:nvPr>
        </p:nvSpPr>
        <p:spPr>
          <a:xfrm>
            <a:off x="7605951" y="6456916"/>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pic>
        <p:nvPicPr>
          <p:cNvPr id="7" name="내용 개체 틀 6">
            <a:extLst>
              <a:ext uri="{FF2B5EF4-FFF2-40B4-BE49-F238E27FC236}">
                <a16:creationId xmlns:a16="http://schemas.microsoft.com/office/drawing/2014/main" id="{4E0F86B1-D476-41E6-8F63-4CB0D854EACC}"/>
              </a:ext>
            </a:extLst>
          </p:cNvPr>
          <p:cNvPicPr>
            <a:picLocks noGrp="1" noChangeAspect="1"/>
          </p:cNvPicPr>
          <p:nvPr>
            <p:ph idx="1"/>
          </p:nvPr>
        </p:nvPicPr>
        <p:blipFill>
          <a:blip r:embed="rId2"/>
          <a:stretch>
            <a:fillRect/>
          </a:stretch>
        </p:blipFill>
        <p:spPr>
          <a:xfrm>
            <a:off x="4900613" y="1638399"/>
            <a:ext cx="6651625" cy="3741539"/>
          </a:xfrm>
          <a:prstGeom prst="rect">
            <a:avLst/>
          </a:prstGeom>
        </p:spPr>
      </p:pic>
    </p:spTree>
    <p:extLst>
      <p:ext uri="{BB962C8B-B14F-4D97-AF65-F5344CB8AC3E}">
        <p14:creationId xmlns:p14="http://schemas.microsoft.com/office/powerpoint/2010/main" val="373927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9C0357-9F43-4A92-BC73-EAE2111907C0}"/>
              </a:ext>
            </a:extLst>
          </p:cNvPr>
          <p:cNvSpPr>
            <a:spLocks noGrp="1"/>
          </p:cNvSpPr>
          <p:nvPr>
            <p:ph type="title"/>
          </p:nvPr>
        </p:nvSpPr>
        <p:spPr>
          <a:xfrm>
            <a:off x="581192" y="702156"/>
            <a:ext cx="11029616" cy="1188720"/>
          </a:xfrm>
        </p:spPr>
        <p:txBody>
          <a:bodyPr anchor="b">
            <a:normAutofit/>
          </a:bodyPr>
          <a:lstStyle/>
          <a:p>
            <a:r>
              <a:rPr lang="ko-KR" altLang="en-US" dirty="0"/>
              <a:t>공리주의자 </a:t>
            </a:r>
            <a:r>
              <a:rPr lang="ko-KR" altLang="en-US" dirty="0" err="1"/>
              <a:t>벤담은</a:t>
            </a:r>
            <a:r>
              <a:rPr lang="ko-KR" altLang="en-US" dirty="0"/>
              <a:t> 인간이 이성적으로 생각하고 판단하는 이유</a:t>
            </a:r>
            <a:r>
              <a:rPr lang="en-US" altLang="ko-KR" dirty="0"/>
              <a:t>?</a:t>
            </a:r>
            <a:endParaRPr lang="ko-KR" altLang="en-US" dirty="0"/>
          </a:p>
        </p:txBody>
      </p:sp>
      <p:sp>
        <p:nvSpPr>
          <p:cNvPr id="4" name="날짜 개체 틀 3">
            <a:extLst>
              <a:ext uri="{FF2B5EF4-FFF2-40B4-BE49-F238E27FC236}">
                <a16:creationId xmlns:a16="http://schemas.microsoft.com/office/drawing/2014/main" id="{CE8FB093-1C31-4365-B1CF-23FF2B7AA6EC}"/>
              </a:ext>
            </a:extLst>
          </p:cNvPr>
          <p:cNvSpPr>
            <a:spLocks noGrp="1"/>
          </p:cNvSpPr>
          <p:nvPr>
            <p:ph type="dt" sz="half" idx="10"/>
          </p:nvPr>
        </p:nvSpPr>
        <p:spPr>
          <a:xfrm>
            <a:off x="7605951" y="6423914"/>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graphicFrame>
        <p:nvGraphicFramePr>
          <p:cNvPr id="13" name="내용 개체 틀 2">
            <a:extLst>
              <a:ext uri="{FF2B5EF4-FFF2-40B4-BE49-F238E27FC236}">
                <a16:creationId xmlns:a16="http://schemas.microsoft.com/office/drawing/2014/main" id="{C71E8506-A15C-4E8E-B122-71C7BC0CB646}"/>
              </a:ext>
            </a:extLst>
          </p:cNvPr>
          <p:cNvGraphicFramePr>
            <a:graphicFrameLocks noGrp="1"/>
          </p:cNvGraphicFramePr>
          <p:nvPr>
            <p:ph idx="1"/>
            <p:extLst>
              <p:ext uri="{D42A27DB-BD31-4B8C-83A1-F6EECF244321}">
                <p14:modId xmlns:p14="http://schemas.microsoft.com/office/powerpoint/2010/main" val="3517285533"/>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3653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3DEC8-F947-47BE-9024-50AC6C9D42FD}"/>
              </a:ext>
            </a:extLst>
          </p:cNvPr>
          <p:cNvSpPr>
            <a:spLocks noGrp="1"/>
          </p:cNvSpPr>
          <p:nvPr>
            <p:ph type="title"/>
          </p:nvPr>
        </p:nvSpPr>
        <p:spPr/>
        <p:txBody>
          <a:bodyPr/>
          <a:lstStyle/>
          <a:p>
            <a:r>
              <a:rPr lang="ko-KR" altLang="en-US" dirty="0"/>
              <a:t>우리 사회는 역동적인 사회입니다</a:t>
            </a:r>
            <a:r>
              <a:rPr lang="en-US" altLang="ko-KR" dirty="0"/>
              <a:t>.</a:t>
            </a:r>
            <a:endParaRPr lang="ko-KR" altLang="en-US" dirty="0"/>
          </a:p>
        </p:txBody>
      </p:sp>
      <p:sp>
        <p:nvSpPr>
          <p:cNvPr id="3" name="내용 개체 틀 2">
            <a:extLst>
              <a:ext uri="{FF2B5EF4-FFF2-40B4-BE49-F238E27FC236}">
                <a16:creationId xmlns:a16="http://schemas.microsoft.com/office/drawing/2014/main" id="{29A05379-59AE-4C23-A1AD-5A92964F5CE5}"/>
              </a:ext>
            </a:extLst>
          </p:cNvPr>
          <p:cNvSpPr>
            <a:spLocks noGrp="1"/>
          </p:cNvSpPr>
          <p:nvPr>
            <p:ph idx="1"/>
          </p:nvPr>
        </p:nvSpPr>
        <p:spPr/>
        <p:txBody>
          <a:bodyPr/>
          <a:lstStyle/>
          <a:p>
            <a:r>
              <a:rPr lang="ko-KR" altLang="en-US" sz="2400" dirty="0"/>
              <a:t>세계인이 부러워하는 시민의식을 가지고 있으며 또한 짧은 역사 속에서 민주주의를 쟁취한 나라입니다</a:t>
            </a:r>
            <a:r>
              <a:rPr lang="en-US" altLang="ko-KR" sz="2400" dirty="0"/>
              <a:t>.</a:t>
            </a:r>
          </a:p>
          <a:p>
            <a:r>
              <a:rPr lang="ko-KR" altLang="en-US" sz="2400" dirty="0"/>
              <a:t>지금 코로나</a:t>
            </a:r>
            <a:r>
              <a:rPr lang="en-US" altLang="ko-KR" sz="2400" dirty="0"/>
              <a:t>19</a:t>
            </a:r>
            <a:r>
              <a:rPr lang="ko-KR" altLang="en-US" sz="2400" dirty="0"/>
              <a:t>를 대처하는 데에 있어서도 유럽이 허무하게 무너지는 모습을 보여주는 것에 비해 우리사회는 세계 어디에서도 볼 수 없는 시민의식과 자원봉사</a:t>
            </a:r>
            <a:r>
              <a:rPr lang="en-US" altLang="ko-KR" sz="2400" dirty="0"/>
              <a:t>, </a:t>
            </a:r>
            <a:r>
              <a:rPr lang="ko-KR" altLang="en-US" sz="2400" dirty="0"/>
              <a:t>의료시스템 등을 보여주고 있습니다</a:t>
            </a:r>
            <a:r>
              <a:rPr lang="en-US" altLang="ko-KR" sz="2400" dirty="0"/>
              <a:t>. </a:t>
            </a:r>
          </a:p>
          <a:p>
            <a:r>
              <a:rPr lang="ko-KR" altLang="en-US" sz="2400" dirty="0"/>
              <a:t>물론 부분적으로 상인들의 마스크 사재기 등으로 일반 시민들이 약국에서 </a:t>
            </a:r>
            <a:r>
              <a:rPr lang="ko-KR" altLang="en-US" sz="2400" dirty="0" err="1"/>
              <a:t>줄서기하는</a:t>
            </a:r>
            <a:r>
              <a:rPr lang="ko-KR" altLang="en-US" sz="2400" dirty="0"/>
              <a:t> 것을 보면 너무 가슴이 아팠습니다</a:t>
            </a:r>
            <a:r>
              <a:rPr lang="en-US" altLang="ko-KR" dirty="0"/>
              <a:t>. </a:t>
            </a:r>
            <a:endParaRPr lang="ko-KR" altLang="en-US" dirty="0"/>
          </a:p>
        </p:txBody>
      </p:sp>
      <p:sp>
        <p:nvSpPr>
          <p:cNvPr id="4" name="날짜 개체 틀 3">
            <a:extLst>
              <a:ext uri="{FF2B5EF4-FFF2-40B4-BE49-F238E27FC236}">
                <a16:creationId xmlns:a16="http://schemas.microsoft.com/office/drawing/2014/main" id="{074ED8B3-70F8-4E4F-B624-3E7F9EF332D7}"/>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2270705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B24318-BEB9-481B-919E-CD5B3C9F7752}"/>
              </a:ext>
            </a:extLst>
          </p:cNvPr>
          <p:cNvSpPr>
            <a:spLocks noGrp="1"/>
          </p:cNvSpPr>
          <p:nvPr>
            <p:ph type="title"/>
          </p:nvPr>
        </p:nvSpPr>
        <p:spPr/>
        <p:txBody>
          <a:bodyPr/>
          <a:lstStyle/>
          <a:p>
            <a:r>
              <a:rPr lang="ko-KR" altLang="en-US" dirty="0"/>
              <a:t>우리사회의 두 가지 지나간 정치적 사건을 대비해서 보았습니다</a:t>
            </a:r>
            <a:r>
              <a:rPr lang="en-US" altLang="ko-KR" dirty="0"/>
              <a:t>.</a:t>
            </a:r>
            <a:endParaRPr lang="ko-KR" altLang="en-US" dirty="0"/>
          </a:p>
        </p:txBody>
      </p:sp>
      <p:sp>
        <p:nvSpPr>
          <p:cNvPr id="3" name="내용 개체 틀 2">
            <a:extLst>
              <a:ext uri="{FF2B5EF4-FFF2-40B4-BE49-F238E27FC236}">
                <a16:creationId xmlns:a16="http://schemas.microsoft.com/office/drawing/2014/main" id="{B1A4E3FC-BF12-4F53-B66C-B588F2E211C2}"/>
              </a:ext>
            </a:extLst>
          </p:cNvPr>
          <p:cNvSpPr>
            <a:spLocks noGrp="1"/>
          </p:cNvSpPr>
          <p:nvPr>
            <p:ph idx="1"/>
          </p:nvPr>
        </p:nvSpPr>
        <p:spPr/>
        <p:txBody>
          <a:bodyPr>
            <a:normAutofit/>
          </a:bodyPr>
          <a:lstStyle/>
          <a:p>
            <a:r>
              <a:rPr lang="ko-KR" altLang="en-US" sz="2400" dirty="0"/>
              <a:t>우리가 지나간 역사를 보는 이유는 언제나 미래를 위한 대비를 위해서 입니다</a:t>
            </a:r>
            <a:r>
              <a:rPr lang="en-US" altLang="ko-KR" sz="2400" dirty="0"/>
              <a:t>.</a:t>
            </a:r>
            <a:endParaRPr lang="ko-KR" altLang="en-US" sz="2400" dirty="0"/>
          </a:p>
        </p:txBody>
      </p:sp>
      <p:sp>
        <p:nvSpPr>
          <p:cNvPr id="4" name="날짜 개체 틀 3">
            <a:extLst>
              <a:ext uri="{FF2B5EF4-FFF2-40B4-BE49-F238E27FC236}">
                <a16:creationId xmlns:a16="http://schemas.microsoft.com/office/drawing/2014/main" id="{24D70E25-3A30-4673-B017-DCB7CF64BF08}"/>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288746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E66D97-271D-4257-B478-B2BA96E50A09}"/>
              </a:ext>
            </a:extLst>
          </p:cNvPr>
          <p:cNvSpPr>
            <a:spLocks noGrp="1"/>
          </p:cNvSpPr>
          <p:nvPr>
            <p:ph type="title"/>
          </p:nvPr>
        </p:nvSpPr>
        <p:spPr>
          <a:xfrm>
            <a:off x="581192" y="702156"/>
            <a:ext cx="11029616" cy="1188720"/>
          </a:xfrm>
        </p:spPr>
        <p:txBody>
          <a:bodyPr anchor="b">
            <a:normAutofit/>
          </a:bodyPr>
          <a:lstStyle/>
          <a:p>
            <a:r>
              <a:rPr lang="ko-KR" altLang="en-US" dirty="0" err="1"/>
              <a:t>의무론적</a:t>
            </a:r>
            <a:r>
              <a:rPr lang="ko-KR" altLang="en-US" dirty="0"/>
              <a:t> 윤리설에 의하면</a:t>
            </a:r>
            <a:r>
              <a:rPr lang="en-US" altLang="ko-KR" dirty="0"/>
              <a:t>…..</a:t>
            </a:r>
            <a:endParaRPr lang="ko-KR" altLang="en-US" dirty="0"/>
          </a:p>
        </p:txBody>
      </p:sp>
      <p:sp>
        <p:nvSpPr>
          <p:cNvPr id="4" name="날짜 개체 틀 3">
            <a:extLst>
              <a:ext uri="{FF2B5EF4-FFF2-40B4-BE49-F238E27FC236}">
                <a16:creationId xmlns:a16="http://schemas.microsoft.com/office/drawing/2014/main" id="{EA8B53CD-592B-41B3-8220-1C99B9D91A42}"/>
              </a:ext>
            </a:extLst>
          </p:cNvPr>
          <p:cNvSpPr>
            <a:spLocks noGrp="1"/>
          </p:cNvSpPr>
          <p:nvPr>
            <p:ph type="dt" sz="half" idx="10"/>
          </p:nvPr>
        </p:nvSpPr>
        <p:spPr>
          <a:xfrm>
            <a:off x="7605951" y="6423914"/>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graphicFrame>
        <p:nvGraphicFramePr>
          <p:cNvPr id="6" name="내용 개체 틀 2">
            <a:extLst>
              <a:ext uri="{FF2B5EF4-FFF2-40B4-BE49-F238E27FC236}">
                <a16:creationId xmlns:a16="http://schemas.microsoft.com/office/drawing/2014/main" id="{7D14E21C-F733-494C-BE12-C484597B70F5}"/>
              </a:ext>
            </a:extLst>
          </p:cNvPr>
          <p:cNvGraphicFramePr>
            <a:graphicFrameLocks noGrp="1"/>
          </p:cNvGraphicFramePr>
          <p:nvPr>
            <p:ph idx="1"/>
            <p:extLst>
              <p:ext uri="{D42A27DB-BD31-4B8C-83A1-F6EECF244321}">
                <p14:modId xmlns:p14="http://schemas.microsoft.com/office/powerpoint/2010/main" val="3943845868"/>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0902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5A41EE-5980-4E5C-8E5E-935CF12C596C}"/>
              </a:ext>
            </a:extLst>
          </p:cNvPr>
          <p:cNvSpPr>
            <a:spLocks noGrp="1"/>
          </p:cNvSpPr>
          <p:nvPr>
            <p:ph type="title"/>
          </p:nvPr>
        </p:nvSpPr>
        <p:spPr/>
        <p:txBody>
          <a:bodyPr/>
          <a:lstStyle/>
          <a:p>
            <a:r>
              <a:rPr lang="ko-KR" altLang="en-US" dirty="0"/>
              <a:t>자연스럽다는 것은</a:t>
            </a:r>
            <a:r>
              <a:rPr lang="en-US" altLang="ko-KR" dirty="0"/>
              <a:t>…..</a:t>
            </a:r>
            <a:endParaRPr lang="ko-KR" altLang="en-US" dirty="0"/>
          </a:p>
        </p:txBody>
      </p:sp>
      <p:sp>
        <p:nvSpPr>
          <p:cNvPr id="3" name="내용 개체 틀 2">
            <a:extLst>
              <a:ext uri="{FF2B5EF4-FFF2-40B4-BE49-F238E27FC236}">
                <a16:creationId xmlns:a16="http://schemas.microsoft.com/office/drawing/2014/main" id="{86EB7DDC-5C8A-494C-9F24-FDA953D66253}"/>
              </a:ext>
            </a:extLst>
          </p:cNvPr>
          <p:cNvSpPr>
            <a:spLocks noGrp="1"/>
          </p:cNvSpPr>
          <p:nvPr>
            <p:ph idx="1"/>
          </p:nvPr>
        </p:nvSpPr>
        <p:spPr>
          <a:xfrm>
            <a:off x="581192" y="1890876"/>
            <a:ext cx="11029615" cy="4084474"/>
          </a:xfrm>
        </p:spPr>
        <p:txBody>
          <a:bodyPr/>
          <a:lstStyle/>
          <a:p>
            <a:endParaRPr lang="en-US" altLang="ko-KR" sz="2000" dirty="0"/>
          </a:p>
          <a:p>
            <a:r>
              <a:rPr lang="ko-KR" altLang="en-US" sz="2000" dirty="0"/>
              <a:t>누가 말하지 않아도 마음으로 아는 것 같습니다</a:t>
            </a:r>
            <a:r>
              <a:rPr lang="en-US" altLang="ko-KR" sz="2000" dirty="0"/>
              <a:t>. </a:t>
            </a:r>
          </a:p>
          <a:p>
            <a:r>
              <a:rPr lang="ko-KR" altLang="en-US" sz="2000" dirty="0"/>
              <a:t>아퀴나스가 자연법이라고 했을 때</a:t>
            </a:r>
            <a:r>
              <a:rPr lang="en-US" altLang="ko-KR" sz="2000" dirty="0"/>
              <a:t>, </a:t>
            </a:r>
            <a:r>
              <a:rPr lang="ko-KR" altLang="en-US" sz="2000" dirty="0"/>
              <a:t>아마도 자연의 섭리를 보고 이야기했을 것입니다</a:t>
            </a:r>
            <a:r>
              <a:rPr lang="en-US" altLang="ko-KR" sz="2000" dirty="0"/>
              <a:t>. </a:t>
            </a:r>
          </a:p>
          <a:p>
            <a:r>
              <a:rPr lang="ko-KR" altLang="en-US" sz="2000" dirty="0"/>
              <a:t>호랑이가 토끼를 먹었다고 도덕적인 비난을 할 수는 없을 것입니다</a:t>
            </a:r>
            <a:r>
              <a:rPr lang="en-US" altLang="ko-KR" sz="2000" dirty="0"/>
              <a:t>.</a:t>
            </a:r>
          </a:p>
          <a:p>
            <a:r>
              <a:rPr lang="ko-KR" altLang="en-US" sz="2000" dirty="0"/>
              <a:t>그러나 토끼가 먹을 토끼풀을 지저분하다고 싹 깎아버린다면 그 자는 비난 받아 마땅할 것입니다</a:t>
            </a:r>
            <a:r>
              <a:rPr lang="en-US" altLang="ko-KR" sz="2000" dirty="0"/>
              <a:t>.</a:t>
            </a:r>
          </a:p>
          <a:p>
            <a:r>
              <a:rPr lang="ko-KR" altLang="en-US" sz="2000" dirty="0"/>
              <a:t>다람쥐가 먹을 도토리를 인간이 입맛 없다고 싹 </a:t>
            </a:r>
            <a:r>
              <a:rPr lang="ko-KR" altLang="en-US" sz="2000" dirty="0" err="1"/>
              <a:t>주워다</a:t>
            </a:r>
            <a:r>
              <a:rPr lang="ko-KR" altLang="en-US" sz="2000" dirty="0"/>
              <a:t> 도토리묵을 해먹는다면 비난 받아 마땅할 것입니다</a:t>
            </a:r>
            <a:r>
              <a:rPr lang="en-US" altLang="ko-KR" sz="2000" dirty="0"/>
              <a:t>.</a:t>
            </a:r>
          </a:p>
          <a:p>
            <a:endParaRPr lang="en-US" altLang="ko-KR" sz="2000" dirty="0"/>
          </a:p>
          <a:p>
            <a:endParaRPr lang="ko-KR" altLang="en-US" dirty="0"/>
          </a:p>
        </p:txBody>
      </p:sp>
      <p:sp>
        <p:nvSpPr>
          <p:cNvPr id="4" name="날짜 개체 틀 3">
            <a:extLst>
              <a:ext uri="{FF2B5EF4-FFF2-40B4-BE49-F238E27FC236}">
                <a16:creationId xmlns:a16="http://schemas.microsoft.com/office/drawing/2014/main" id="{1D1DA2FD-9A62-4C6A-9BE9-38603AA93D93}"/>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3359142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CA9A8B-DCAD-49FA-891E-E5BE83CA32E6}"/>
              </a:ext>
            </a:extLst>
          </p:cNvPr>
          <p:cNvSpPr>
            <a:spLocks noGrp="1"/>
          </p:cNvSpPr>
          <p:nvPr>
            <p:ph type="title"/>
          </p:nvPr>
        </p:nvSpPr>
        <p:spPr>
          <a:xfrm>
            <a:off x="581192" y="702156"/>
            <a:ext cx="11029616" cy="1188720"/>
          </a:xfrm>
        </p:spPr>
        <p:txBody>
          <a:bodyPr anchor="b">
            <a:normAutofit/>
          </a:bodyPr>
          <a:lstStyle/>
          <a:p>
            <a:r>
              <a:rPr lang="ko-KR" altLang="en-US" dirty="0"/>
              <a:t>태극기부대</a:t>
            </a:r>
            <a:r>
              <a:rPr lang="en-US" altLang="ko-KR" dirty="0"/>
              <a:t>vs.</a:t>
            </a:r>
            <a:r>
              <a:rPr lang="ko-KR" altLang="en-US" dirty="0"/>
              <a:t>촛불시위</a:t>
            </a:r>
          </a:p>
        </p:txBody>
      </p:sp>
      <p:sp>
        <p:nvSpPr>
          <p:cNvPr id="4" name="날짜 개체 틀 3">
            <a:extLst>
              <a:ext uri="{FF2B5EF4-FFF2-40B4-BE49-F238E27FC236}">
                <a16:creationId xmlns:a16="http://schemas.microsoft.com/office/drawing/2014/main" id="{9F7000FA-3B60-4BFB-91D8-CA58D00C88B6}"/>
              </a:ext>
            </a:extLst>
          </p:cNvPr>
          <p:cNvSpPr>
            <a:spLocks noGrp="1"/>
          </p:cNvSpPr>
          <p:nvPr>
            <p:ph type="dt" sz="half" idx="10"/>
          </p:nvPr>
        </p:nvSpPr>
        <p:spPr>
          <a:xfrm>
            <a:off x="7605951" y="6423914"/>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graphicFrame>
        <p:nvGraphicFramePr>
          <p:cNvPr id="13" name="내용 개체 틀 2">
            <a:extLst>
              <a:ext uri="{FF2B5EF4-FFF2-40B4-BE49-F238E27FC236}">
                <a16:creationId xmlns:a16="http://schemas.microsoft.com/office/drawing/2014/main" id="{CD162E5E-D7D2-424A-8138-0480367204D4}"/>
              </a:ext>
            </a:extLst>
          </p:cNvPr>
          <p:cNvGraphicFramePr>
            <a:graphicFrameLocks noGrp="1"/>
          </p:cNvGraphicFramePr>
          <p:nvPr>
            <p:ph idx="1"/>
            <p:extLst>
              <p:ext uri="{D42A27DB-BD31-4B8C-83A1-F6EECF244321}">
                <p14:modId xmlns:p14="http://schemas.microsoft.com/office/powerpoint/2010/main" val="1951438720"/>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4540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A0B89-A74D-44E3-9041-6FC52357EA3D}"/>
              </a:ext>
            </a:extLst>
          </p:cNvPr>
          <p:cNvSpPr>
            <a:spLocks noGrp="1"/>
          </p:cNvSpPr>
          <p:nvPr>
            <p:ph type="title"/>
          </p:nvPr>
        </p:nvSpPr>
        <p:spPr>
          <a:xfrm>
            <a:off x="767857" y="933450"/>
            <a:ext cx="3031852" cy="1722419"/>
          </a:xfrm>
        </p:spPr>
        <p:txBody>
          <a:bodyPr anchor="b">
            <a:normAutofit/>
          </a:bodyPr>
          <a:lstStyle/>
          <a:p>
            <a:r>
              <a:rPr lang="ko-KR" altLang="en-US" dirty="0"/>
              <a:t>저런 시위 장면이 </a:t>
            </a:r>
            <a:br>
              <a:rPr lang="en-US" altLang="ko-KR" dirty="0"/>
            </a:br>
            <a:r>
              <a:rPr lang="ko-KR" altLang="en-US" dirty="0"/>
              <a:t>우리 사회에서 없어졌으면 합니다</a:t>
            </a:r>
            <a:r>
              <a:rPr lang="en-US" altLang="ko-KR" dirty="0"/>
              <a:t>. </a:t>
            </a:r>
            <a:endParaRPr lang="ko-KR" altLang="en-US" dirty="0"/>
          </a:p>
        </p:txBody>
      </p:sp>
      <p:sp>
        <p:nvSpPr>
          <p:cNvPr id="11" name="Text Placeholder 3">
            <a:extLst>
              <a:ext uri="{FF2B5EF4-FFF2-40B4-BE49-F238E27FC236}">
                <a16:creationId xmlns:a16="http://schemas.microsoft.com/office/drawing/2014/main" id="{C6426324-0A2D-4493-92D0-F72B527AA557}"/>
              </a:ext>
            </a:extLst>
          </p:cNvPr>
          <p:cNvSpPr>
            <a:spLocks noGrp="1"/>
          </p:cNvSpPr>
          <p:nvPr>
            <p:ph type="body" sz="half" idx="2"/>
          </p:nvPr>
        </p:nvSpPr>
        <p:spPr>
          <a:xfrm>
            <a:off x="767857" y="2836654"/>
            <a:ext cx="3031852" cy="3001392"/>
          </a:xfrm>
        </p:spPr>
        <p:txBody>
          <a:bodyPr/>
          <a:lstStyle/>
          <a:p>
            <a:endParaRPr lang="en-US"/>
          </a:p>
        </p:txBody>
      </p:sp>
      <p:sp>
        <p:nvSpPr>
          <p:cNvPr id="4" name="날짜 개체 틀 3">
            <a:extLst>
              <a:ext uri="{FF2B5EF4-FFF2-40B4-BE49-F238E27FC236}">
                <a16:creationId xmlns:a16="http://schemas.microsoft.com/office/drawing/2014/main" id="{318CBA5B-7F65-4A10-AACF-DE77F77EBC0C}"/>
              </a:ext>
            </a:extLst>
          </p:cNvPr>
          <p:cNvSpPr>
            <a:spLocks noGrp="1"/>
          </p:cNvSpPr>
          <p:nvPr>
            <p:ph type="dt" sz="half" idx="10"/>
          </p:nvPr>
        </p:nvSpPr>
        <p:spPr>
          <a:xfrm>
            <a:off x="7605951" y="6456916"/>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graphicFrame>
        <p:nvGraphicFramePr>
          <p:cNvPr id="6" name="내용 개체 틀 2">
            <a:extLst>
              <a:ext uri="{FF2B5EF4-FFF2-40B4-BE49-F238E27FC236}">
                <a16:creationId xmlns:a16="http://schemas.microsoft.com/office/drawing/2014/main" id="{22F4BD00-EDDD-41AC-BD47-0F6D026DB691}"/>
              </a:ext>
            </a:extLst>
          </p:cNvPr>
          <p:cNvGraphicFramePr>
            <a:graphicFrameLocks noGrp="1"/>
          </p:cNvGraphicFramePr>
          <p:nvPr>
            <p:ph idx="1"/>
            <p:extLst>
              <p:ext uri="{D42A27DB-BD31-4B8C-83A1-F6EECF244321}">
                <p14:modId xmlns:p14="http://schemas.microsoft.com/office/powerpoint/2010/main" val="2065037081"/>
              </p:ext>
            </p:extLst>
          </p:nvPr>
        </p:nvGraphicFramePr>
        <p:xfrm>
          <a:off x="4900928" y="1179829"/>
          <a:ext cx="6650991" cy="4658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3640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D2818E-3B29-462C-A76C-E8D2CF2EBC3E}"/>
              </a:ext>
            </a:extLst>
          </p:cNvPr>
          <p:cNvSpPr>
            <a:spLocks noGrp="1"/>
          </p:cNvSpPr>
          <p:nvPr>
            <p:ph type="title"/>
          </p:nvPr>
        </p:nvSpPr>
        <p:spPr/>
        <p:txBody>
          <a:bodyPr/>
          <a:lstStyle/>
          <a:p>
            <a:r>
              <a:rPr lang="ko-KR" altLang="en-US" dirty="0"/>
              <a:t>아직도 우리 기성세대가 해야 할 일이 많아 보입니다</a:t>
            </a:r>
            <a:r>
              <a:rPr lang="en-US" altLang="ko-KR" dirty="0"/>
              <a:t>.</a:t>
            </a:r>
            <a:endParaRPr lang="ko-KR" altLang="en-US" dirty="0"/>
          </a:p>
        </p:txBody>
      </p:sp>
      <p:sp>
        <p:nvSpPr>
          <p:cNvPr id="3" name="내용 개체 틀 2">
            <a:extLst>
              <a:ext uri="{FF2B5EF4-FFF2-40B4-BE49-F238E27FC236}">
                <a16:creationId xmlns:a16="http://schemas.microsoft.com/office/drawing/2014/main" id="{138838A7-963C-4DC4-B66C-FC4E16CE0D50}"/>
              </a:ext>
            </a:extLst>
          </p:cNvPr>
          <p:cNvSpPr>
            <a:spLocks noGrp="1"/>
          </p:cNvSpPr>
          <p:nvPr>
            <p:ph idx="1"/>
          </p:nvPr>
        </p:nvSpPr>
        <p:spPr/>
        <p:txBody>
          <a:bodyPr>
            <a:normAutofit/>
          </a:bodyPr>
          <a:lstStyle/>
          <a:p>
            <a:r>
              <a:rPr lang="ko-KR" altLang="en-US" sz="2400" dirty="0"/>
              <a:t>인구절벽 시대가 도래했습니다</a:t>
            </a:r>
            <a:r>
              <a:rPr lang="en-US" altLang="ko-KR" sz="2400" dirty="0"/>
              <a:t>. </a:t>
            </a:r>
          </a:p>
          <a:p>
            <a:r>
              <a:rPr lang="ko-KR" altLang="en-US" sz="2400" dirty="0"/>
              <a:t>결코 자연스러운 일은 아닙니다</a:t>
            </a:r>
            <a:r>
              <a:rPr lang="en-US" altLang="ko-KR" sz="2400" dirty="0"/>
              <a:t>. </a:t>
            </a:r>
            <a:r>
              <a:rPr lang="ko-KR" altLang="en-US" sz="2400" dirty="0"/>
              <a:t>뭔가 문제가 생긴 것이겠죠</a:t>
            </a:r>
            <a:r>
              <a:rPr lang="en-US" altLang="ko-KR" sz="2400" dirty="0"/>
              <a:t>.</a:t>
            </a:r>
          </a:p>
          <a:p>
            <a:r>
              <a:rPr lang="ko-KR" altLang="en-US" sz="2400" dirty="0"/>
              <a:t>인구를 증가시키려면 개인에게 아무리 아이 많이 낳으라고 요구해봐야 소용없습니다</a:t>
            </a:r>
            <a:r>
              <a:rPr lang="en-US" altLang="ko-KR" sz="2400" dirty="0"/>
              <a:t>. </a:t>
            </a:r>
          </a:p>
          <a:p>
            <a:r>
              <a:rPr lang="en-US" altLang="ko-KR" sz="2400" dirty="0"/>
              <a:t>‘</a:t>
            </a:r>
            <a:r>
              <a:rPr lang="ko-KR" altLang="en-US" sz="2400" dirty="0"/>
              <a:t>결혼을 하면 아이를 낳는 것은 의무다</a:t>
            </a:r>
            <a:r>
              <a:rPr lang="en-US" altLang="ko-KR" sz="2400" dirty="0"/>
              <a:t>’</a:t>
            </a:r>
            <a:r>
              <a:rPr lang="ko-KR" altLang="en-US" sz="2400" dirty="0"/>
              <a:t>라고 강조해봐야 인구절벽은 개선되지 않을 것입니다</a:t>
            </a:r>
            <a:r>
              <a:rPr lang="en-US" altLang="ko-KR" sz="2400" dirty="0"/>
              <a:t>.</a:t>
            </a:r>
            <a:endParaRPr lang="ko-KR" altLang="en-US" sz="2400" dirty="0"/>
          </a:p>
        </p:txBody>
      </p:sp>
      <p:sp>
        <p:nvSpPr>
          <p:cNvPr id="4" name="날짜 개체 틀 3">
            <a:extLst>
              <a:ext uri="{FF2B5EF4-FFF2-40B4-BE49-F238E27FC236}">
                <a16:creationId xmlns:a16="http://schemas.microsoft.com/office/drawing/2014/main" id="{900915F4-6ADD-4CB8-BA9E-ED508BF50E6C}"/>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4191692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41D82F-DE74-4534-B90B-0D9BD53B3E1C}"/>
              </a:ext>
            </a:extLst>
          </p:cNvPr>
          <p:cNvSpPr>
            <a:spLocks noGrp="1"/>
          </p:cNvSpPr>
          <p:nvPr>
            <p:ph type="title"/>
          </p:nvPr>
        </p:nvSpPr>
        <p:spPr/>
        <p:txBody>
          <a:bodyPr/>
          <a:lstStyle/>
          <a:p>
            <a:r>
              <a:rPr lang="ko-KR" altLang="en-US" dirty="0"/>
              <a:t>정의와 부정</a:t>
            </a:r>
            <a:r>
              <a:rPr lang="en-US" altLang="ko-KR" dirty="0"/>
              <a:t>, </a:t>
            </a:r>
            <a:r>
              <a:rPr lang="ko-KR" altLang="en-US" dirty="0"/>
              <a:t>평등과 불평등</a:t>
            </a:r>
            <a:r>
              <a:rPr lang="en-US" altLang="ko-KR" dirty="0"/>
              <a:t>, </a:t>
            </a:r>
            <a:r>
              <a:rPr lang="ko-KR" altLang="en-US" dirty="0"/>
              <a:t>개인의 권리와 공동선</a:t>
            </a:r>
          </a:p>
        </p:txBody>
      </p:sp>
      <p:sp>
        <p:nvSpPr>
          <p:cNvPr id="3" name="내용 개체 틀 2">
            <a:extLst>
              <a:ext uri="{FF2B5EF4-FFF2-40B4-BE49-F238E27FC236}">
                <a16:creationId xmlns:a16="http://schemas.microsoft.com/office/drawing/2014/main" id="{D909827D-30AE-4CFF-9113-B6A29FEC5985}"/>
              </a:ext>
            </a:extLst>
          </p:cNvPr>
          <p:cNvSpPr>
            <a:spLocks noGrp="1"/>
          </p:cNvSpPr>
          <p:nvPr>
            <p:ph idx="1"/>
          </p:nvPr>
        </p:nvSpPr>
        <p:spPr/>
        <p:txBody>
          <a:bodyPr>
            <a:normAutofit/>
          </a:bodyPr>
          <a:lstStyle/>
          <a:p>
            <a:r>
              <a:rPr lang="ko-KR" altLang="en-US" sz="2400" dirty="0"/>
              <a:t>도덕적 문제들은 우리 주변에 너무나 많습니다</a:t>
            </a:r>
            <a:r>
              <a:rPr lang="en-US" altLang="ko-KR" sz="2400" dirty="0"/>
              <a:t>. </a:t>
            </a:r>
            <a:r>
              <a:rPr lang="ko-KR" altLang="en-US" sz="2400" dirty="0"/>
              <a:t>이러한 혼란을 정리하고 판단하는 일이 철학이고 윤리입니다</a:t>
            </a:r>
            <a:r>
              <a:rPr lang="en-US" altLang="ko-KR" sz="2400" dirty="0"/>
              <a:t>. </a:t>
            </a:r>
          </a:p>
          <a:p>
            <a:r>
              <a:rPr lang="ko-KR" altLang="en-US" sz="2400" dirty="0"/>
              <a:t>우리는 긴장된 상황에 맞닥뜨렸을 때</a:t>
            </a:r>
            <a:r>
              <a:rPr lang="en-US" altLang="ko-KR" sz="2400" dirty="0"/>
              <a:t>, </a:t>
            </a:r>
            <a:r>
              <a:rPr lang="ko-KR" altLang="en-US" sz="2400" dirty="0"/>
              <a:t>옳은 행위에 관한 판단을 재검토하거나 애초에 옹호하던 원칙을 재고할 수도 있습니다</a:t>
            </a:r>
            <a:r>
              <a:rPr lang="en-US" altLang="ko-KR" sz="2400" dirty="0"/>
              <a:t>. </a:t>
            </a:r>
            <a:r>
              <a:rPr lang="ko-KR" altLang="en-US" sz="2400" dirty="0"/>
              <a:t>새로운 상황에 직면하면</a:t>
            </a:r>
            <a:r>
              <a:rPr lang="en-US" altLang="ko-KR" sz="2400" dirty="0"/>
              <a:t>, </a:t>
            </a:r>
            <a:r>
              <a:rPr lang="ko-KR" altLang="en-US" sz="2400" dirty="0"/>
              <a:t>자신의 판단과 원칙사이를 왔다 갔다 하면서</a:t>
            </a:r>
            <a:r>
              <a:rPr lang="en-US" altLang="ko-KR" sz="2400" dirty="0"/>
              <a:t>, </a:t>
            </a:r>
            <a:r>
              <a:rPr lang="ko-KR" altLang="en-US" sz="2400" dirty="0"/>
              <a:t>판단에 비추어 원칙을 재고하고 원칙에 비추어 판단을 재고합니다</a:t>
            </a:r>
            <a:r>
              <a:rPr lang="en-US" altLang="ko-KR" sz="2400" dirty="0"/>
              <a:t>. </a:t>
            </a:r>
            <a:r>
              <a:rPr lang="ko-KR" altLang="en-US" sz="2400" dirty="0"/>
              <a:t>이처럼 행동의 세계에서 이성의 영역으로</a:t>
            </a:r>
            <a:r>
              <a:rPr lang="en-US" altLang="ko-KR" sz="2400" dirty="0"/>
              <a:t>, </a:t>
            </a:r>
            <a:r>
              <a:rPr lang="ko-KR" altLang="en-US" sz="2400" dirty="0"/>
              <a:t>또 그 반대로 마음을 돌리는 것이 바로 도덕적 사고의 기본입니다</a:t>
            </a:r>
            <a:r>
              <a:rPr lang="en-US" altLang="ko-KR" sz="2400" dirty="0"/>
              <a:t>.</a:t>
            </a:r>
          </a:p>
          <a:p>
            <a:r>
              <a:rPr lang="en-US" altLang="ko-KR" sz="2400" dirty="0"/>
              <a:t>&lt;</a:t>
            </a:r>
            <a:r>
              <a:rPr lang="ko-KR" altLang="en-US" sz="2400" dirty="0" err="1"/>
              <a:t>정의란</a:t>
            </a:r>
            <a:r>
              <a:rPr lang="ko-KR" altLang="en-US" sz="2400" dirty="0"/>
              <a:t> 무엇인가</a:t>
            </a:r>
            <a:r>
              <a:rPr lang="en-US" altLang="ko-KR" sz="2400" dirty="0"/>
              <a:t>&gt;45</a:t>
            </a:r>
            <a:r>
              <a:rPr lang="ko-KR" altLang="en-US" sz="2400" dirty="0"/>
              <a:t>쪽</a:t>
            </a:r>
          </a:p>
        </p:txBody>
      </p:sp>
      <p:sp>
        <p:nvSpPr>
          <p:cNvPr id="4" name="날짜 개체 틀 3">
            <a:extLst>
              <a:ext uri="{FF2B5EF4-FFF2-40B4-BE49-F238E27FC236}">
                <a16:creationId xmlns:a16="http://schemas.microsoft.com/office/drawing/2014/main" id="{5CD8EBCF-4E93-49CA-9E11-36CEF1AA8C06}"/>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2559515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1DEA28-EC60-4AEF-A829-9967F0717E13}"/>
              </a:ext>
            </a:extLst>
          </p:cNvPr>
          <p:cNvSpPr>
            <a:spLocks noGrp="1"/>
          </p:cNvSpPr>
          <p:nvPr>
            <p:ph type="title"/>
          </p:nvPr>
        </p:nvSpPr>
        <p:spPr/>
        <p:txBody>
          <a:bodyPr/>
          <a:lstStyle/>
          <a:p>
            <a:r>
              <a:rPr lang="ko-KR" altLang="en-US" dirty="0"/>
              <a:t>도덕적 사고를 정치에 적용할 때</a:t>
            </a:r>
            <a:r>
              <a:rPr lang="en-US" altLang="ko-KR" dirty="0"/>
              <a:t>, </a:t>
            </a:r>
            <a:endParaRPr lang="ko-KR" altLang="en-US" dirty="0"/>
          </a:p>
        </p:txBody>
      </p:sp>
      <p:sp>
        <p:nvSpPr>
          <p:cNvPr id="3" name="내용 개체 틀 2">
            <a:extLst>
              <a:ext uri="{FF2B5EF4-FFF2-40B4-BE49-F238E27FC236}">
                <a16:creationId xmlns:a16="http://schemas.microsoft.com/office/drawing/2014/main" id="{861BC7F3-616E-4DF3-9934-3E1DC86580EF}"/>
              </a:ext>
            </a:extLst>
          </p:cNvPr>
          <p:cNvSpPr>
            <a:spLocks noGrp="1"/>
          </p:cNvSpPr>
          <p:nvPr>
            <p:ph idx="1"/>
          </p:nvPr>
        </p:nvSpPr>
        <p:spPr/>
        <p:txBody>
          <a:bodyPr>
            <a:normAutofit/>
          </a:bodyPr>
          <a:lstStyle/>
          <a:p>
            <a:r>
              <a:rPr lang="ko-KR" altLang="en-US" sz="2400" dirty="0"/>
              <a:t>어떤 법으로 사회를 다스릴지 질문을 던질 때</a:t>
            </a:r>
            <a:r>
              <a:rPr lang="en-US" altLang="ko-KR" sz="2400" dirty="0"/>
              <a:t>, </a:t>
            </a:r>
            <a:r>
              <a:rPr lang="ko-KR" altLang="en-US" sz="2400" dirty="0"/>
              <a:t>도시는 술렁이고 사람들은 여러 주장과 사건으로 들끓게 마련입니다</a:t>
            </a:r>
            <a:r>
              <a:rPr lang="en-US" altLang="ko-KR" sz="2400" dirty="0"/>
              <a:t>. </a:t>
            </a:r>
            <a:r>
              <a:rPr lang="ko-KR" altLang="en-US" sz="2400" dirty="0"/>
              <a:t>구제금융</a:t>
            </a:r>
            <a:r>
              <a:rPr lang="en-US" altLang="ko-KR" sz="2400" dirty="0"/>
              <a:t>, </a:t>
            </a:r>
            <a:r>
              <a:rPr lang="ko-KR" altLang="en-US" sz="2400" dirty="0"/>
              <a:t>가격폭리</a:t>
            </a:r>
            <a:r>
              <a:rPr lang="en-US" altLang="ko-KR" sz="2400" dirty="0"/>
              <a:t>, </a:t>
            </a:r>
            <a:r>
              <a:rPr lang="ko-KR" altLang="en-US" sz="2400" dirty="0"/>
              <a:t>소득불평등</a:t>
            </a:r>
            <a:r>
              <a:rPr lang="en-US" altLang="ko-KR" sz="2400" dirty="0"/>
              <a:t>, </a:t>
            </a:r>
            <a:r>
              <a:rPr lang="ko-KR" altLang="en-US" sz="2400" dirty="0"/>
              <a:t>소수집단우대정책</a:t>
            </a:r>
            <a:r>
              <a:rPr lang="en-US" altLang="ko-KR" sz="2400" dirty="0"/>
              <a:t>, </a:t>
            </a:r>
            <a:r>
              <a:rPr lang="ko-KR" altLang="en-US" sz="2400" dirty="0"/>
              <a:t>병역</a:t>
            </a:r>
            <a:r>
              <a:rPr lang="en-US" altLang="ko-KR" sz="2400" dirty="0"/>
              <a:t>, </a:t>
            </a:r>
            <a:r>
              <a:rPr lang="ko-KR" altLang="en-US" sz="2400" dirty="0"/>
              <a:t>동성혼을 둘러싼 논쟁은 정치철학과 관련이 있습니다</a:t>
            </a:r>
            <a:r>
              <a:rPr lang="en-US" altLang="ko-KR" sz="2400" dirty="0"/>
              <a:t>. </a:t>
            </a:r>
          </a:p>
          <a:p>
            <a:r>
              <a:rPr lang="ko-KR" altLang="en-US" sz="2400" dirty="0"/>
              <a:t>이 문제들은 가족과 친구만이 아니라 까다로운 시민들을 상대로</a:t>
            </a:r>
            <a:r>
              <a:rPr lang="en-US" altLang="ko-KR" sz="2400" dirty="0"/>
              <a:t>, </a:t>
            </a:r>
            <a:r>
              <a:rPr lang="ko-KR" altLang="en-US" sz="2400" dirty="0"/>
              <a:t>자신의 도덕적</a:t>
            </a:r>
            <a:r>
              <a:rPr lang="en-US" altLang="ko-KR" sz="2400" dirty="0"/>
              <a:t>, </a:t>
            </a:r>
            <a:r>
              <a:rPr lang="ko-KR" altLang="en-US" sz="2400" dirty="0"/>
              <a:t>정치적 신념을 명확히 하고 그 신념의 정당성을 증명하라고 촉구합니다</a:t>
            </a:r>
            <a:r>
              <a:rPr lang="en-US" altLang="ko-KR" sz="2400" dirty="0"/>
              <a:t>.</a:t>
            </a:r>
          </a:p>
          <a:p>
            <a:r>
              <a:rPr lang="en-US" altLang="ko-KR" sz="2400" dirty="0"/>
              <a:t>&lt;</a:t>
            </a:r>
            <a:r>
              <a:rPr lang="ko-KR" altLang="en-US" sz="2400" dirty="0" err="1"/>
              <a:t>정의란</a:t>
            </a:r>
            <a:r>
              <a:rPr lang="ko-KR" altLang="en-US" sz="2400" dirty="0"/>
              <a:t> 무엇인가</a:t>
            </a:r>
            <a:r>
              <a:rPr lang="en-US" altLang="ko-KR" sz="2400" dirty="0"/>
              <a:t>&gt; 47</a:t>
            </a:r>
            <a:r>
              <a:rPr lang="ko-KR" altLang="en-US" sz="2400" dirty="0"/>
              <a:t>쪽</a:t>
            </a:r>
          </a:p>
        </p:txBody>
      </p:sp>
      <p:sp>
        <p:nvSpPr>
          <p:cNvPr id="4" name="날짜 개체 틀 3">
            <a:extLst>
              <a:ext uri="{FF2B5EF4-FFF2-40B4-BE49-F238E27FC236}">
                <a16:creationId xmlns:a16="http://schemas.microsoft.com/office/drawing/2014/main" id="{0D7CE100-08DB-4203-9E22-2A00A81843BC}"/>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3673682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529DE3-7BEA-402E-AA89-98AFDE4DF027}"/>
              </a:ext>
            </a:extLst>
          </p:cNvPr>
          <p:cNvSpPr>
            <a:spLocks noGrp="1"/>
          </p:cNvSpPr>
          <p:nvPr>
            <p:ph type="title"/>
          </p:nvPr>
        </p:nvSpPr>
        <p:spPr/>
        <p:txBody>
          <a:bodyPr/>
          <a:lstStyle/>
          <a:p>
            <a:r>
              <a:rPr lang="ko-KR" altLang="en-US" dirty="0"/>
              <a:t>윤리에서 정치로 정치에서 윤리로 </a:t>
            </a:r>
            <a:r>
              <a:rPr lang="en-US" altLang="ko-KR" dirty="0"/>
              <a:t>….</a:t>
            </a:r>
            <a:endParaRPr lang="ko-KR" altLang="en-US" dirty="0"/>
          </a:p>
        </p:txBody>
      </p:sp>
      <p:sp>
        <p:nvSpPr>
          <p:cNvPr id="3" name="내용 개체 틀 2">
            <a:extLst>
              <a:ext uri="{FF2B5EF4-FFF2-40B4-BE49-F238E27FC236}">
                <a16:creationId xmlns:a16="http://schemas.microsoft.com/office/drawing/2014/main" id="{F636F58F-D7A6-4BAC-8C2E-76D842A8B9AC}"/>
              </a:ext>
            </a:extLst>
          </p:cNvPr>
          <p:cNvSpPr>
            <a:spLocks noGrp="1"/>
          </p:cNvSpPr>
          <p:nvPr>
            <p:ph idx="1"/>
          </p:nvPr>
        </p:nvSpPr>
        <p:spPr>
          <a:xfrm>
            <a:off x="581192" y="2340864"/>
            <a:ext cx="11029615" cy="4083050"/>
          </a:xfrm>
        </p:spPr>
        <p:txBody>
          <a:bodyPr>
            <a:normAutofit/>
          </a:bodyPr>
          <a:lstStyle/>
          <a:p>
            <a:r>
              <a:rPr lang="ko-KR" altLang="en-US" sz="2000" dirty="0"/>
              <a:t>우리가 정치가에게 높은 도덕성을 요구하는 이유는 정치가는 입법을 수행해야 하는 사람들이고 무엇이 자연스러운 입법인지 아는 사람들이어야 하기 때문입니다</a:t>
            </a:r>
            <a:r>
              <a:rPr lang="en-US" altLang="ko-KR" sz="2000" dirty="0"/>
              <a:t>. </a:t>
            </a:r>
          </a:p>
          <a:p>
            <a:r>
              <a:rPr lang="ko-KR" altLang="en-US" sz="2000" dirty="0"/>
              <a:t>국민들이 집이 없어 평생 고생이라는 것을 아는 정치가라면 집 때문에 고생하지 않게 해줄 수 있는 사람이 정치가가 되어야 하는 것입니다</a:t>
            </a:r>
            <a:r>
              <a:rPr lang="en-US" altLang="ko-KR" sz="2000" dirty="0"/>
              <a:t>. </a:t>
            </a:r>
            <a:r>
              <a:rPr lang="ko-KR" altLang="en-US" sz="2000" dirty="0"/>
              <a:t>그것이 자연스러운 것이어야 합니다</a:t>
            </a:r>
            <a:r>
              <a:rPr lang="en-US" altLang="ko-KR" sz="2000" dirty="0"/>
              <a:t>. </a:t>
            </a:r>
          </a:p>
          <a:p>
            <a:r>
              <a:rPr lang="ko-KR" altLang="en-US" sz="2000" dirty="0"/>
              <a:t>우리가 현대사회의 삶과 윤리를 공부하는 이유는 무엇이 자연스러운 인간의 삶인지 명확하게 아는 것이 나의 삶을 윤택하게 하는 것이고 정치인을 선택하는 기준을 만드는 것이고 그것이 좋은 국가를 만드는 기준이 되는 것이기 때문입니다</a:t>
            </a:r>
            <a:r>
              <a:rPr lang="en-US" altLang="ko-KR" sz="2000" dirty="0"/>
              <a:t>. </a:t>
            </a:r>
            <a:endParaRPr lang="ko-KR" altLang="en-US" sz="2000" dirty="0"/>
          </a:p>
        </p:txBody>
      </p:sp>
      <p:sp>
        <p:nvSpPr>
          <p:cNvPr id="4" name="날짜 개체 틀 3">
            <a:extLst>
              <a:ext uri="{FF2B5EF4-FFF2-40B4-BE49-F238E27FC236}">
                <a16:creationId xmlns:a16="http://schemas.microsoft.com/office/drawing/2014/main" id="{AD1BFDBE-A149-4E44-AB46-4E0B2CB5AFA5}"/>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1667862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499CA39-F2A2-402D-945C-3F147928C6AF}"/>
              </a:ext>
            </a:extLst>
          </p:cNvPr>
          <p:cNvSpPr>
            <a:spLocks noGrp="1"/>
          </p:cNvSpPr>
          <p:nvPr>
            <p:ph type="title"/>
          </p:nvPr>
        </p:nvSpPr>
        <p:spPr>
          <a:xfrm>
            <a:off x="581193" y="729658"/>
            <a:ext cx="11029616" cy="988332"/>
          </a:xfrm>
        </p:spPr>
        <p:txBody>
          <a:bodyPr/>
          <a:lstStyle/>
          <a:p>
            <a:r>
              <a:rPr lang="ko-KR" altLang="en-US" dirty="0"/>
              <a:t>토마스 아퀴나스</a:t>
            </a:r>
            <a:r>
              <a:rPr lang="en-US" altLang="ko-KR" dirty="0"/>
              <a:t>(Thomas Aquinas, 1224~1274.3.7)</a:t>
            </a:r>
            <a:endParaRPr lang="en-US" dirty="0"/>
          </a:p>
        </p:txBody>
      </p:sp>
      <p:sp>
        <p:nvSpPr>
          <p:cNvPr id="12" name="Content Placeholder 2">
            <a:extLst>
              <a:ext uri="{FF2B5EF4-FFF2-40B4-BE49-F238E27FC236}">
                <a16:creationId xmlns:a16="http://schemas.microsoft.com/office/drawing/2014/main" id="{C358C722-1B43-417E-9903-19BDDB723C88}"/>
              </a:ext>
            </a:extLst>
          </p:cNvPr>
          <p:cNvSpPr>
            <a:spLocks noGrp="1"/>
          </p:cNvSpPr>
          <p:nvPr>
            <p:ph sz="half" idx="1"/>
          </p:nvPr>
        </p:nvSpPr>
        <p:spPr>
          <a:xfrm>
            <a:off x="581193" y="2228003"/>
            <a:ext cx="5194767" cy="3633047"/>
          </a:xfrm>
        </p:spPr>
        <p:txBody>
          <a:bodyPr>
            <a:normAutofit/>
          </a:bodyPr>
          <a:lstStyle/>
          <a:p>
            <a:r>
              <a:rPr lang="ko-KR" altLang="en-US" sz="2000" dirty="0"/>
              <a:t>로마 가톨릭교회의 저명한 신학자이자 스콜라 철학자이다</a:t>
            </a:r>
            <a:r>
              <a:rPr lang="en-US" altLang="ko-KR" sz="2000" dirty="0"/>
              <a:t>. </a:t>
            </a:r>
            <a:r>
              <a:rPr lang="ko-KR" altLang="en-US" sz="2000" dirty="0"/>
              <a:t>또한 자연신학의 으뜸가는 선구자이며 가톨릭에서 오랫동안 주요 철학적 전통으로 자리잡고 있는 </a:t>
            </a:r>
            <a:r>
              <a:rPr lang="ko-KR" altLang="en-US" sz="2000" dirty="0" err="1"/>
              <a:t>토마스학파의</a:t>
            </a:r>
            <a:r>
              <a:rPr lang="ko-KR" altLang="en-US" sz="2000" dirty="0"/>
              <a:t> 아버지이기도 하다</a:t>
            </a:r>
            <a:r>
              <a:rPr lang="en-US" altLang="ko-KR" sz="2000" dirty="0"/>
              <a:t>. </a:t>
            </a:r>
          </a:p>
          <a:p>
            <a:r>
              <a:rPr lang="ko-KR" altLang="en-US" sz="2000" dirty="0"/>
              <a:t>그는 기독교 교리와 아리스토텔레스의 철학을 종합하여 스콜라 철학을 집대성한 기독교 최대의 신학자이다</a:t>
            </a:r>
            <a:r>
              <a:rPr lang="en-US" altLang="ko-KR" sz="2000" dirty="0"/>
              <a:t>. </a:t>
            </a:r>
          </a:p>
          <a:p>
            <a:r>
              <a:rPr lang="ko-KR" altLang="en-US" sz="2000" dirty="0"/>
              <a:t>대표작 </a:t>
            </a:r>
            <a:r>
              <a:rPr lang="en-US" altLang="ko-KR" sz="2000" dirty="0"/>
              <a:t>[</a:t>
            </a:r>
            <a:r>
              <a:rPr lang="ko-KR" altLang="en-US" sz="2000" dirty="0"/>
              <a:t>신학대전</a:t>
            </a:r>
            <a:r>
              <a:rPr lang="en-US" altLang="ko-KR" sz="2000" dirty="0"/>
              <a:t>]</a:t>
            </a:r>
            <a:endParaRPr lang="en-US" sz="2000" dirty="0"/>
          </a:p>
        </p:txBody>
      </p:sp>
      <p:pic>
        <p:nvPicPr>
          <p:cNvPr id="5" name="내용 개체 틀 4">
            <a:extLst>
              <a:ext uri="{FF2B5EF4-FFF2-40B4-BE49-F238E27FC236}">
                <a16:creationId xmlns:a16="http://schemas.microsoft.com/office/drawing/2014/main" id="{1C2FC0E0-7A40-4968-AC1E-9B0192C1BAB3}"/>
              </a:ext>
            </a:extLst>
          </p:cNvPr>
          <p:cNvPicPr>
            <a:picLocks noGrp="1" noChangeAspect="1"/>
          </p:cNvPicPr>
          <p:nvPr>
            <p:ph sz="half" idx="2"/>
          </p:nvPr>
        </p:nvPicPr>
        <p:blipFill>
          <a:blip r:embed="rId2"/>
          <a:stretch>
            <a:fillRect/>
          </a:stretch>
        </p:blipFill>
        <p:spPr>
          <a:xfrm>
            <a:off x="7798727" y="2228003"/>
            <a:ext cx="2429393" cy="3633047"/>
          </a:xfrm>
          <a:prstGeom prst="rect">
            <a:avLst/>
          </a:prstGeom>
          <a:noFill/>
        </p:spPr>
      </p:pic>
      <p:sp>
        <p:nvSpPr>
          <p:cNvPr id="4" name="날짜 개체 틀 3">
            <a:extLst>
              <a:ext uri="{FF2B5EF4-FFF2-40B4-BE49-F238E27FC236}">
                <a16:creationId xmlns:a16="http://schemas.microsoft.com/office/drawing/2014/main" id="{92617A71-0EA4-4BF0-AD30-1287F909C2C3}"/>
              </a:ext>
            </a:extLst>
          </p:cNvPr>
          <p:cNvSpPr>
            <a:spLocks noGrp="1"/>
          </p:cNvSpPr>
          <p:nvPr>
            <p:ph type="dt" sz="half" idx="10"/>
          </p:nvPr>
        </p:nvSpPr>
        <p:spPr>
          <a:xfrm>
            <a:off x="7605951" y="6423914"/>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4222207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559754-FDAB-41CB-A96B-7B6D7A77942D}"/>
              </a:ext>
            </a:extLst>
          </p:cNvPr>
          <p:cNvSpPr>
            <a:spLocks noGrp="1"/>
          </p:cNvSpPr>
          <p:nvPr>
            <p:ph type="title"/>
          </p:nvPr>
        </p:nvSpPr>
        <p:spPr>
          <a:xfrm>
            <a:off x="581192" y="702156"/>
            <a:ext cx="11320076" cy="1188720"/>
          </a:xfrm>
        </p:spPr>
        <p:txBody>
          <a:bodyPr>
            <a:normAutofit/>
          </a:bodyPr>
          <a:lstStyle/>
          <a:p>
            <a:r>
              <a:rPr lang="ko-KR" altLang="en-US" dirty="0"/>
              <a:t>아퀴나스도 대자연의 아름다움에 반해 자연법을 주장하지 않았을까요</a:t>
            </a:r>
            <a:r>
              <a:rPr lang="en-US" altLang="ko-KR" dirty="0"/>
              <a:t>?</a:t>
            </a:r>
            <a:endParaRPr lang="ko-KR" altLang="en-US" dirty="0"/>
          </a:p>
        </p:txBody>
      </p:sp>
      <p:pic>
        <p:nvPicPr>
          <p:cNvPr id="5" name="온라인 미디어 4" title="￫ﾏﾄ￬ﾋﾜ￬ﾗﾐ￬ﾄﾜ ￫ﾳﾴ￪ﾸﾰ ￭ﾞﾘ￫ﾓﾠ ￬ﾞﾐ￬ﾗﾰ￬ﾝﾘ ￬ﾕﾄ￫ﾦﾄ￫ﾋﾤ￬ﾛﾀ">
            <a:hlinkClick r:id="" action="ppaction://media"/>
            <a:extLst>
              <a:ext uri="{FF2B5EF4-FFF2-40B4-BE49-F238E27FC236}">
                <a16:creationId xmlns:a16="http://schemas.microsoft.com/office/drawing/2014/main" id="{D3518DDC-DA19-4CC1-B64D-E5F7E363539F}"/>
              </a:ext>
            </a:extLst>
          </p:cNvPr>
          <p:cNvPicPr>
            <a:picLocks noGrp="1" noRot="1" noChangeAspect="1"/>
          </p:cNvPicPr>
          <p:nvPr>
            <p:ph idx="1"/>
            <a:videoFile r:link="rId1"/>
          </p:nvPr>
        </p:nvPicPr>
        <p:blipFill>
          <a:blip r:embed="rId3"/>
          <a:stretch>
            <a:fillRect/>
          </a:stretch>
        </p:blipFill>
        <p:spPr>
          <a:xfrm>
            <a:off x="2867025" y="2341563"/>
            <a:ext cx="6459538" cy="3633787"/>
          </a:xfrm>
          <a:prstGeom prst="rect">
            <a:avLst/>
          </a:prstGeom>
        </p:spPr>
      </p:pic>
      <p:sp>
        <p:nvSpPr>
          <p:cNvPr id="4" name="날짜 개체 틀 3">
            <a:extLst>
              <a:ext uri="{FF2B5EF4-FFF2-40B4-BE49-F238E27FC236}">
                <a16:creationId xmlns:a16="http://schemas.microsoft.com/office/drawing/2014/main" id="{543E8AB3-235A-4F19-87AB-ECEBD2DE0E0C}"/>
              </a:ext>
            </a:extLst>
          </p:cNvPr>
          <p:cNvSpPr>
            <a:spLocks noGrp="1"/>
          </p:cNvSpPr>
          <p:nvPr>
            <p:ph type="dt" sz="half" idx="10"/>
          </p:nvPr>
        </p:nvSpPr>
        <p:spPr/>
        <p:txBody>
          <a:bodyPr/>
          <a:lstStyle/>
          <a:p>
            <a:fld id="{4500B84B-3C5C-49DE-A4B3-1562819E64F9}" type="datetime1">
              <a:rPr lang="ko-KR" altLang="en-US" smtClean="0"/>
              <a:t>2024-07-13</a:t>
            </a:fld>
            <a:endParaRPr lang="en-US" dirty="0"/>
          </a:p>
        </p:txBody>
      </p:sp>
    </p:spTree>
    <p:extLst>
      <p:ext uri="{BB962C8B-B14F-4D97-AF65-F5344CB8AC3E}">
        <p14:creationId xmlns:p14="http://schemas.microsoft.com/office/powerpoint/2010/main" val="296653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739890-8646-4ECC-914B-6E22C6A37627}"/>
              </a:ext>
            </a:extLst>
          </p:cNvPr>
          <p:cNvSpPr>
            <a:spLocks noGrp="1"/>
          </p:cNvSpPr>
          <p:nvPr>
            <p:ph type="title"/>
          </p:nvPr>
        </p:nvSpPr>
        <p:spPr>
          <a:xfrm>
            <a:off x="581192" y="702156"/>
            <a:ext cx="11029616" cy="1188720"/>
          </a:xfrm>
        </p:spPr>
        <p:txBody>
          <a:bodyPr anchor="b">
            <a:normAutofit/>
          </a:bodyPr>
          <a:lstStyle/>
          <a:p>
            <a:r>
              <a:rPr lang="ko-KR" altLang="en-US" dirty="0" err="1"/>
              <a:t>의무론적</a:t>
            </a:r>
            <a:r>
              <a:rPr lang="ko-KR" altLang="en-US" dirty="0"/>
              <a:t> 윤리설의 입장은 </a:t>
            </a:r>
            <a:br>
              <a:rPr lang="en-US" altLang="ko-KR" dirty="0"/>
            </a:br>
            <a:r>
              <a:rPr lang="ko-KR" altLang="en-US" dirty="0"/>
              <a:t>아퀴나스의 자연법이론과 칸트의 동기주의에서 가장 잘 표현됨</a:t>
            </a:r>
          </a:p>
        </p:txBody>
      </p:sp>
      <p:sp>
        <p:nvSpPr>
          <p:cNvPr id="4" name="날짜 개체 틀 3">
            <a:extLst>
              <a:ext uri="{FF2B5EF4-FFF2-40B4-BE49-F238E27FC236}">
                <a16:creationId xmlns:a16="http://schemas.microsoft.com/office/drawing/2014/main" id="{4872BC31-ED0A-4F21-A311-39E0359E4029}"/>
              </a:ext>
            </a:extLst>
          </p:cNvPr>
          <p:cNvSpPr>
            <a:spLocks noGrp="1"/>
          </p:cNvSpPr>
          <p:nvPr>
            <p:ph type="dt" sz="half" idx="10"/>
          </p:nvPr>
        </p:nvSpPr>
        <p:spPr>
          <a:xfrm>
            <a:off x="7605951" y="6423914"/>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graphicFrame>
        <p:nvGraphicFramePr>
          <p:cNvPr id="7" name="내용 개체 틀 2">
            <a:extLst>
              <a:ext uri="{FF2B5EF4-FFF2-40B4-BE49-F238E27FC236}">
                <a16:creationId xmlns:a16="http://schemas.microsoft.com/office/drawing/2014/main" id="{72107693-D863-4F73-BDB2-7C859AC9F701}"/>
              </a:ext>
            </a:extLst>
          </p:cNvPr>
          <p:cNvGraphicFramePr>
            <a:graphicFrameLocks noGrp="1"/>
          </p:cNvGraphicFramePr>
          <p:nvPr>
            <p:ph idx="1"/>
            <p:extLst>
              <p:ext uri="{D42A27DB-BD31-4B8C-83A1-F6EECF244321}">
                <p14:modId xmlns:p14="http://schemas.microsoft.com/office/powerpoint/2010/main" val="285568615"/>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160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27F836-92EF-4C5B-BCC6-F3FD7FDE84EB}"/>
              </a:ext>
            </a:extLst>
          </p:cNvPr>
          <p:cNvSpPr>
            <a:spLocks noGrp="1"/>
          </p:cNvSpPr>
          <p:nvPr>
            <p:ph type="title"/>
          </p:nvPr>
        </p:nvSpPr>
        <p:spPr>
          <a:xfrm>
            <a:off x="581192" y="702156"/>
            <a:ext cx="11029616" cy="1188720"/>
          </a:xfrm>
        </p:spPr>
        <p:txBody>
          <a:bodyPr anchor="b">
            <a:normAutofit/>
          </a:bodyPr>
          <a:lstStyle/>
          <a:p>
            <a:r>
              <a:rPr lang="ko-KR" altLang="en-US" dirty="0"/>
              <a:t>오늘날 응용윤리에서 아퀴나스 윤리학이 적용되는 사례</a:t>
            </a:r>
          </a:p>
        </p:txBody>
      </p:sp>
      <p:sp>
        <p:nvSpPr>
          <p:cNvPr id="4" name="날짜 개체 틀 3">
            <a:extLst>
              <a:ext uri="{FF2B5EF4-FFF2-40B4-BE49-F238E27FC236}">
                <a16:creationId xmlns:a16="http://schemas.microsoft.com/office/drawing/2014/main" id="{8D369226-0C24-4F5B-901C-CD12CCCC32F3}"/>
              </a:ext>
            </a:extLst>
          </p:cNvPr>
          <p:cNvSpPr>
            <a:spLocks noGrp="1"/>
          </p:cNvSpPr>
          <p:nvPr>
            <p:ph type="dt" sz="half" idx="10"/>
          </p:nvPr>
        </p:nvSpPr>
        <p:spPr>
          <a:xfrm>
            <a:off x="7605951" y="6423914"/>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graphicFrame>
        <p:nvGraphicFramePr>
          <p:cNvPr id="6" name="내용 개체 틀 2">
            <a:extLst>
              <a:ext uri="{FF2B5EF4-FFF2-40B4-BE49-F238E27FC236}">
                <a16:creationId xmlns:a16="http://schemas.microsoft.com/office/drawing/2014/main" id="{1CA8A37B-7CB9-4774-A660-AA6E126B149D}"/>
              </a:ext>
            </a:extLst>
          </p:cNvPr>
          <p:cNvGraphicFramePr>
            <a:graphicFrameLocks noGrp="1"/>
          </p:cNvGraphicFramePr>
          <p:nvPr>
            <p:ph idx="1"/>
            <p:extLst>
              <p:ext uri="{D42A27DB-BD31-4B8C-83A1-F6EECF244321}">
                <p14:modId xmlns:p14="http://schemas.microsoft.com/office/powerpoint/2010/main" val="1966585041"/>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2408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B2AA253-C32C-4667-8FF2-01DA7B7CA156}"/>
              </a:ext>
            </a:extLst>
          </p:cNvPr>
          <p:cNvSpPr>
            <a:spLocks noGrp="1"/>
          </p:cNvSpPr>
          <p:nvPr>
            <p:ph type="title"/>
          </p:nvPr>
        </p:nvSpPr>
        <p:spPr>
          <a:xfrm>
            <a:off x="581193" y="729658"/>
            <a:ext cx="11029616" cy="988332"/>
          </a:xfrm>
        </p:spPr>
        <p:txBody>
          <a:bodyPr/>
          <a:lstStyle/>
          <a:p>
            <a:r>
              <a:rPr lang="ko-KR" altLang="en-US" dirty="0"/>
              <a:t>임마누엘 칸트</a:t>
            </a:r>
            <a:r>
              <a:rPr lang="en-US" altLang="ko-KR" dirty="0"/>
              <a:t>(Immanuel Kant 1724.4.22~1804.2.12)</a:t>
            </a:r>
            <a:endParaRPr lang="en-US" dirty="0"/>
          </a:p>
        </p:txBody>
      </p:sp>
      <p:pic>
        <p:nvPicPr>
          <p:cNvPr id="5" name="내용 개체 틀 4">
            <a:extLst>
              <a:ext uri="{FF2B5EF4-FFF2-40B4-BE49-F238E27FC236}">
                <a16:creationId xmlns:a16="http://schemas.microsoft.com/office/drawing/2014/main" id="{558463BD-BB7F-4161-8487-BBEA1580CDDE}"/>
              </a:ext>
            </a:extLst>
          </p:cNvPr>
          <p:cNvPicPr>
            <a:picLocks noGrp="1" noChangeAspect="1"/>
          </p:cNvPicPr>
          <p:nvPr>
            <p:ph sz="half" idx="1"/>
          </p:nvPr>
        </p:nvPicPr>
        <p:blipFill rotWithShape="1">
          <a:blip r:embed="rId2"/>
          <a:srcRect t="39397" b="12036"/>
          <a:stretch/>
        </p:blipFill>
        <p:spPr>
          <a:xfrm>
            <a:off x="581193" y="2228003"/>
            <a:ext cx="5194767" cy="3633047"/>
          </a:xfrm>
          <a:prstGeom prst="rect">
            <a:avLst/>
          </a:prstGeom>
          <a:noFill/>
        </p:spPr>
      </p:pic>
      <p:sp>
        <p:nvSpPr>
          <p:cNvPr id="15" name="Content Placeholder 3">
            <a:extLst>
              <a:ext uri="{FF2B5EF4-FFF2-40B4-BE49-F238E27FC236}">
                <a16:creationId xmlns:a16="http://schemas.microsoft.com/office/drawing/2014/main" id="{2CA247A1-07BE-43F9-B1DB-DB7F373EC037}"/>
              </a:ext>
            </a:extLst>
          </p:cNvPr>
          <p:cNvSpPr>
            <a:spLocks noGrp="1"/>
          </p:cNvSpPr>
          <p:nvPr>
            <p:ph sz="half" idx="2"/>
          </p:nvPr>
        </p:nvSpPr>
        <p:spPr>
          <a:xfrm>
            <a:off x="6416039" y="2228003"/>
            <a:ext cx="5194769" cy="3633047"/>
          </a:xfrm>
        </p:spPr>
        <p:txBody>
          <a:bodyPr/>
          <a:lstStyle/>
          <a:p>
            <a:r>
              <a:rPr lang="ko-KR" altLang="en-US" dirty="0"/>
              <a:t>근대</a:t>
            </a:r>
            <a:r>
              <a:rPr lang="en-US" dirty="0"/>
              <a:t> </a:t>
            </a:r>
            <a:r>
              <a:rPr lang="ko-KR" altLang="en-US" dirty="0"/>
              <a:t>계몽주의를 정점에 올려놓았고 독일 관념철학의 기반을 확립한 프로이센의 철학자</a:t>
            </a:r>
            <a:r>
              <a:rPr lang="en-US" altLang="ko-KR" dirty="0"/>
              <a:t>.</a:t>
            </a:r>
          </a:p>
          <a:p>
            <a:r>
              <a:rPr lang="ko-KR" altLang="en-US" dirty="0"/>
              <a:t>칸트는 경험론과 합리론을 종합하여 관념론이라는 거대한 철학체계를 완성한 철학자이다</a:t>
            </a:r>
            <a:r>
              <a:rPr lang="en-US" altLang="ko-KR" dirty="0"/>
              <a:t>. </a:t>
            </a:r>
          </a:p>
          <a:p>
            <a:r>
              <a:rPr lang="en-US" dirty="0"/>
              <a:t>&lt;</a:t>
            </a:r>
            <a:r>
              <a:rPr lang="ko-KR" altLang="en-US" dirty="0"/>
              <a:t>순수이성비판</a:t>
            </a:r>
            <a:r>
              <a:rPr lang="en-US" altLang="ko-KR" dirty="0"/>
              <a:t>&gt;, &lt;</a:t>
            </a:r>
            <a:r>
              <a:rPr lang="ko-KR" altLang="en-US" dirty="0"/>
              <a:t>실천이성비판</a:t>
            </a:r>
            <a:r>
              <a:rPr lang="en-US" altLang="ko-KR" dirty="0"/>
              <a:t>&gt;, &lt;</a:t>
            </a:r>
            <a:r>
              <a:rPr lang="ko-KR" altLang="en-US" dirty="0"/>
              <a:t>판단력비판</a:t>
            </a:r>
            <a:r>
              <a:rPr lang="en-US" altLang="ko-KR" dirty="0"/>
              <a:t>&gt;</a:t>
            </a:r>
            <a:r>
              <a:rPr lang="ko-KR" altLang="en-US" dirty="0"/>
              <a:t>이라는 </a:t>
            </a:r>
            <a:r>
              <a:rPr lang="en-US" altLang="ko-KR" dirty="0"/>
              <a:t>3</a:t>
            </a:r>
            <a:r>
              <a:rPr lang="ko-KR" altLang="en-US" dirty="0"/>
              <a:t>비판서를 통해 인식론</a:t>
            </a:r>
            <a:r>
              <a:rPr lang="en-US" altLang="ko-KR" dirty="0"/>
              <a:t>, </a:t>
            </a:r>
            <a:r>
              <a:rPr lang="ko-KR" altLang="en-US" dirty="0"/>
              <a:t>윤리학</a:t>
            </a:r>
            <a:r>
              <a:rPr lang="en-US" altLang="ko-KR" dirty="0"/>
              <a:t>, </a:t>
            </a:r>
            <a:r>
              <a:rPr lang="ko-KR" altLang="en-US" dirty="0"/>
              <a:t>미학의 근대적 성격을 확립하였다</a:t>
            </a:r>
            <a:r>
              <a:rPr lang="en-US" altLang="ko-KR" dirty="0"/>
              <a:t>.</a:t>
            </a:r>
            <a:endParaRPr lang="en-US" dirty="0"/>
          </a:p>
        </p:txBody>
      </p:sp>
      <p:sp>
        <p:nvSpPr>
          <p:cNvPr id="4" name="날짜 개체 틀 3">
            <a:extLst>
              <a:ext uri="{FF2B5EF4-FFF2-40B4-BE49-F238E27FC236}">
                <a16:creationId xmlns:a16="http://schemas.microsoft.com/office/drawing/2014/main" id="{96D6097D-D729-4D05-9197-483375CFFF6B}"/>
              </a:ext>
            </a:extLst>
          </p:cNvPr>
          <p:cNvSpPr>
            <a:spLocks noGrp="1"/>
          </p:cNvSpPr>
          <p:nvPr>
            <p:ph type="dt" sz="half" idx="10"/>
          </p:nvPr>
        </p:nvSpPr>
        <p:spPr>
          <a:xfrm>
            <a:off x="7605951" y="6423914"/>
            <a:ext cx="2844799" cy="365125"/>
          </a:xfrm>
        </p:spPr>
        <p:txBody>
          <a:bodyPr anchor="ctr">
            <a:normAutofit/>
          </a:bodyPr>
          <a:lstStyle/>
          <a:p>
            <a:pPr>
              <a:spcAft>
                <a:spcPts val="600"/>
              </a:spcAft>
            </a:pPr>
            <a:fld id="{4500B84B-3C5C-49DE-A4B3-1562819E64F9}" type="datetime1">
              <a:rPr lang="ko-KR" altLang="en-US" smtClean="0"/>
              <a:pPr>
                <a:spcAft>
                  <a:spcPts val="600"/>
                </a:spcAft>
              </a:pPr>
              <a:t>2024-07-13</a:t>
            </a:fld>
            <a:endParaRPr lang="en-US"/>
          </a:p>
        </p:txBody>
      </p:sp>
    </p:spTree>
    <p:extLst>
      <p:ext uri="{BB962C8B-B14F-4D97-AF65-F5344CB8AC3E}">
        <p14:creationId xmlns:p14="http://schemas.microsoft.com/office/powerpoint/2010/main" val="79274852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893_TF33552983" id="{F7E6EDE5-4D39-4CA7-9A7F-B210D5351F6C}" vid="{24018303-16E8-468E-9E09-DF107F743767}"/>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1667</Words>
  <Application>Microsoft Office PowerPoint</Application>
  <PresentationFormat>와이드스크린</PresentationFormat>
  <Paragraphs>166</Paragraphs>
  <Slides>49</Slides>
  <Notes>0</Notes>
  <HiddenSlides>0</HiddenSlides>
  <MMClips>4</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49</vt:i4>
      </vt:variant>
    </vt:vector>
  </HeadingPairs>
  <TitlesOfParts>
    <vt:vector size="54" baseType="lpstr">
      <vt:lpstr>Malgun Gothic</vt:lpstr>
      <vt:lpstr>Calibri</vt:lpstr>
      <vt:lpstr>Wingdings</vt:lpstr>
      <vt:lpstr>Wingdings 2</vt:lpstr>
      <vt:lpstr>DividendVTI</vt:lpstr>
      <vt:lpstr>인간과 철학 </vt:lpstr>
      <vt:lpstr>2주차 우리는 어떤 행동을 도덕적이라고 할 수 있는가?(의무론적 윤리설)</vt:lpstr>
      <vt:lpstr>인간이 이성적이고 윤리적인 행위를 하는 것은 자연스러운 일이다!!</vt:lpstr>
      <vt:lpstr>공리주의자 벤담은 인간이 이성적으로 생각하고 판단하는 이유?</vt:lpstr>
      <vt:lpstr>토마스 아퀴나스(Thomas Aquinas, 1224~1274.3.7)</vt:lpstr>
      <vt:lpstr>아퀴나스도 대자연의 아름다움에 반해 자연법을 주장하지 않았을까요?</vt:lpstr>
      <vt:lpstr>의무론적 윤리설의 입장은  아퀴나스의 자연법이론과 칸트의 동기주의에서 가장 잘 표현됨</vt:lpstr>
      <vt:lpstr>오늘날 응용윤리에서 아퀴나스 윤리학이 적용되는 사례</vt:lpstr>
      <vt:lpstr>임마누엘 칸트(Immanuel Kant 1724.4.22~1804.2.12)</vt:lpstr>
      <vt:lpstr>의무론적 윤리의 본보기로 알려진 칸트</vt:lpstr>
      <vt:lpstr>PowerPoint 프레젠테이션</vt:lpstr>
      <vt:lpstr>지하철 노약자석 사회적 논란까지</vt:lpstr>
      <vt:lpstr>지하철 노약자석을 정착시킨 원조 영상!!</vt:lpstr>
      <vt:lpstr>칸트는 인간에게 ‘선의지＇가 있고 그것을 따를 때  도덕적이라고 했습니다.</vt:lpstr>
      <vt:lpstr>칸트는 대자연의 자연스러움이 인간에게 스며들어 선의지가 되었다고</vt:lpstr>
      <vt:lpstr>마이클 샌델, [정의란 무엇인가]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미뇨네트호 사건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정의란 무엇인가에 등장하는  기차딜레마 1</vt:lpstr>
      <vt:lpstr>정의란 무엇인가에 등장하는  기차딜레마2</vt:lpstr>
      <vt:lpstr>전차딜레마의  핵심은  도덕원칙의 충돌</vt:lpstr>
      <vt:lpstr>칸트의 의무론적 윤리에도 한계는 있어…….</vt:lpstr>
      <vt:lpstr>현대적 입장에서 칸트의 의무론적 윤리는 한계에…..</vt:lpstr>
      <vt:lpstr>  의무론적 윤리설과 함께 생각해보는 현대사회의 윤리적 주장들 태극기부대 vs. 촛불시위 </vt:lpstr>
      <vt:lpstr>2016년 11월 13일 sbs뉴스</vt:lpstr>
      <vt:lpstr>우리 사회는 역동적인 사회입니다.</vt:lpstr>
      <vt:lpstr>우리사회의 두 가지 지나간 정치적 사건을 대비해서 보았습니다.</vt:lpstr>
      <vt:lpstr>의무론적 윤리설에 의하면…..</vt:lpstr>
      <vt:lpstr>자연스럽다는 것은…..</vt:lpstr>
      <vt:lpstr>태극기부대vs.촛불시위</vt:lpstr>
      <vt:lpstr>저런 시위 장면이  우리 사회에서 없어졌으면 합니다. </vt:lpstr>
      <vt:lpstr>아직도 우리 기성세대가 해야 할 일이 많아 보입니다.</vt:lpstr>
      <vt:lpstr>정의와 부정, 평등과 불평등, 개인의 권리와 공동선</vt:lpstr>
      <vt:lpstr>도덕적 사고를 정치에 적용할 때, </vt:lpstr>
      <vt:lpstr>윤리에서 정치로 정치에서 윤리로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2020-03-23T12:39:50Z</dcterms:created>
  <dcterms:modified xsi:type="dcterms:W3CDTF">2024-07-13T14:04:14Z</dcterms:modified>
</cp:coreProperties>
</file>